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handoutMasterIdLst>
    <p:handoutMasterId r:id="rId4"/>
  </p:handoutMasterIdLst>
  <p:sldIdLst>
    <p:sldId id="655" r:id="rId2"/>
  </p:sldIdLst>
  <p:sldSz cx="9144000" cy="6858000" type="screen4x3"/>
  <p:notesSz cx="9872663" cy="6797675"/>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 inndeling" id="{94F42BBA-4273-4D7B-AEB7-7B8AD18EA0DF}">
          <p14:sldIdLst/>
        </p14:section>
        <p14:section name="Inndeling uten navn" id="{EBBAFEFF-FC71-43CC-8FA5-53C2AE087A1D}">
          <p14:sldIdLst/>
        </p14:section>
        <p14:section name="Inndeling uten navn" id="{8F942CC1-3923-40E5-B472-9F4C6A25E466}">
          <p14:sldIdLst>
            <p14:sldId id="655"/>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143">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63170" autoAdjust="0"/>
  </p:normalViewPr>
  <p:slideViewPr>
    <p:cSldViewPr>
      <p:cViewPr varScale="1">
        <p:scale>
          <a:sx n="72" d="100"/>
          <a:sy n="72" d="100"/>
        </p:scale>
        <p:origin x="2772" y="60"/>
      </p:cViewPr>
      <p:guideLst>
        <p:guide orient="horz" pos="2160"/>
        <p:guide pos="2880"/>
      </p:guideLst>
    </p:cSldViewPr>
  </p:slideViewPr>
  <p:outlineViewPr>
    <p:cViewPr>
      <p:scale>
        <a:sx n="33" d="100"/>
        <a:sy n="33" d="100"/>
      </p:scale>
      <p:origin x="0" y="0"/>
    </p:cViewPr>
  </p:outlineViewPr>
  <p:notesTextViewPr>
    <p:cViewPr>
      <p:scale>
        <a:sx n="1" d="1"/>
        <a:sy n="1" d="1"/>
      </p:scale>
      <p:origin x="0" y="-78"/>
    </p:cViewPr>
  </p:notesTextViewPr>
  <p:sorterViewPr>
    <p:cViewPr>
      <p:scale>
        <a:sx n="100" d="100"/>
        <a:sy n="100" d="100"/>
      </p:scale>
      <p:origin x="0" y="0"/>
    </p:cViewPr>
  </p:sorterViewPr>
  <p:notesViewPr>
    <p:cSldViewPr>
      <p:cViewPr varScale="1">
        <p:scale>
          <a:sx n="44" d="100"/>
          <a:sy n="44" d="100"/>
        </p:scale>
        <p:origin x="-72" y="-1018"/>
      </p:cViewPr>
      <p:guideLst>
        <p:guide orient="horz" pos="2143"/>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1" y="5"/>
            <a:ext cx="4278314" cy="339723"/>
          </a:xfrm>
          <a:prstGeom prst="rect">
            <a:avLst/>
          </a:prstGeom>
        </p:spPr>
        <p:txBody>
          <a:bodyPr vert="horz" lIns="91021" tIns="45510" rIns="91021" bIns="45510" rtlCol="0"/>
          <a:lstStyle>
            <a:lvl1pPr algn="l">
              <a:defRPr sz="1100"/>
            </a:lvl1pPr>
          </a:lstStyle>
          <a:p>
            <a:endParaRPr lang="nb-NO"/>
          </a:p>
        </p:txBody>
      </p:sp>
      <p:sp>
        <p:nvSpPr>
          <p:cNvPr id="3" name="Plassholder for dato 2"/>
          <p:cNvSpPr>
            <a:spLocks noGrp="1"/>
          </p:cNvSpPr>
          <p:nvPr>
            <p:ph type="dt" sz="quarter" idx="1"/>
          </p:nvPr>
        </p:nvSpPr>
        <p:spPr>
          <a:xfrm>
            <a:off x="5592769" y="5"/>
            <a:ext cx="4278312" cy="339723"/>
          </a:xfrm>
          <a:prstGeom prst="rect">
            <a:avLst/>
          </a:prstGeom>
        </p:spPr>
        <p:txBody>
          <a:bodyPr vert="horz" lIns="91021" tIns="45510" rIns="91021" bIns="45510" rtlCol="0"/>
          <a:lstStyle>
            <a:lvl1pPr algn="r">
              <a:defRPr sz="1100"/>
            </a:lvl1pPr>
          </a:lstStyle>
          <a:p>
            <a:fld id="{B24960D3-6A88-463C-9B61-449CBD256996}" type="datetimeFigureOut">
              <a:rPr lang="nb-NO" smtClean="0"/>
              <a:t>07.04.2019</a:t>
            </a:fld>
            <a:endParaRPr lang="nb-NO"/>
          </a:p>
        </p:txBody>
      </p:sp>
      <p:sp>
        <p:nvSpPr>
          <p:cNvPr id="4" name="Plassholder for bunntekst 3"/>
          <p:cNvSpPr>
            <a:spLocks noGrp="1"/>
          </p:cNvSpPr>
          <p:nvPr>
            <p:ph type="ftr" sz="quarter" idx="2"/>
          </p:nvPr>
        </p:nvSpPr>
        <p:spPr>
          <a:xfrm>
            <a:off x="1" y="6456367"/>
            <a:ext cx="4278314" cy="339723"/>
          </a:xfrm>
          <a:prstGeom prst="rect">
            <a:avLst/>
          </a:prstGeom>
        </p:spPr>
        <p:txBody>
          <a:bodyPr vert="horz" lIns="91021" tIns="45510" rIns="91021" bIns="45510" rtlCol="0" anchor="b"/>
          <a:lstStyle>
            <a:lvl1pPr algn="l">
              <a:defRPr sz="1100"/>
            </a:lvl1pPr>
          </a:lstStyle>
          <a:p>
            <a:endParaRPr lang="nb-NO"/>
          </a:p>
        </p:txBody>
      </p:sp>
      <p:sp>
        <p:nvSpPr>
          <p:cNvPr id="5" name="Plassholder for lysbildenummer 4"/>
          <p:cNvSpPr>
            <a:spLocks noGrp="1"/>
          </p:cNvSpPr>
          <p:nvPr>
            <p:ph type="sldNum" sz="quarter" idx="3"/>
          </p:nvPr>
        </p:nvSpPr>
        <p:spPr>
          <a:xfrm>
            <a:off x="5592769" y="6456367"/>
            <a:ext cx="4278312" cy="339723"/>
          </a:xfrm>
          <a:prstGeom prst="rect">
            <a:avLst/>
          </a:prstGeom>
        </p:spPr>
        <p:txBody>
          <a:bodyPr vert="horz" lIns="91021" tIns="45510" rIns="91021" bIns="45510" rtlCol="0" anchor="b"/>
          <a:lstStyle>
            <a:lvl1pPr algn="r">
              <a:defRPr sz="1100"/>
            </a:lvl1pPr>
          </a:lstStyle>
          <a:p>
            <a:fld id="{B7B3BB41-30CE-4D2F-A4D9-733F3C1386BC}" type="slidenum">
              <a:rPr lang="nb-NO" smtClean="0"/>
              <a:t>‹#›</a:t>
            </a:fld>
            <a:endParaRPr lang="nb-NO"/>
          </a:p>
        </p:txBody>
      </p:sp>
    </p:spTree>
    <p:extLst>
      <p:ext uri="{BB962C8B-B14F-4D97-AF65-F5344CB8AC3E}">
        <p14:creationId xmlns:p14="http://schemas.microsoft.com/office/powerpoint/2010/main" val="3966687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3" y="5"/>
            <a:ext cx="4278154" cy="339882"/>
          </a:xfrm>
          <a:prstGeom prst="rect">
            <a:avLst/>
          </a:prstGeom>
        </p:spPr>
        <p:txBody>
          <a:bodyPr vert="horz" lIns="91021" tIns="45510" rIns="91021" bIns="45510" rtlCol="0"/>
          <a:lstStyle>
            <a:lvl1pPr algn="l">
              <a:defRPr sz="1100"/>
            </a:lvl1pPr>
          </a:lstStyle>
          <a:p>
            <a:endParaRPr lang="nb-NO"/>
          </a:p>
        </p:txBody>
      </p:sp>
      <p:sp>
        <p:nvSpPr>
          <p:cNvPr id="3" name="Plassholder for dato 2"/>
          <p:cNvSpPr>
            <a:spLocks noGrp="1"/>
          </p:cNvSpPr>
          <p:nvPr>
            <p:ph type="dt" idx="1"/>
          </p:nvPr>
        </p:nvSpPr>
        <p:spPr>
          <a:xfrm>
            <a:off x="5592230" y="5"/>
            <a:ext cx="4278154" cy="339882"/>
          </a:xfrm>
          <a:prstGeom prst="rect">
            <a:avLst/>
          </a:prstGeom>
        </p:spPr>
        <p:txBody>
          <a:bodyPr vert="horz" lIns="91021" tIns="45510" rIns="91021" bIns="45510" rtlCol="0"/>
          <a:lstStyle>
            <a:lvl1pPr algn="r">
              <a:defRPr sz="1100"/>
            </a:lvl1pPr>
          </a:lstStyle>
          <a:p>
            <a:fld id="{A3E2996C-EDB7-4D66-820D-0FE512E49316}" type="datetime6">
              <a:rPr lang="nb-NO" smtClean="0"/>
              <a:t>april 19</a:t>
            </a:fld>
            <a:endParaRPr lang="nb-NO"/>
          </a:p>
        </p:txBody>
      </p:sp>
      <p:sp>
        <p:nvSpPr>
          <p:cNvPr id="4" name="Plassholder for lysbilde 3"/>
          <p:cNvSpPr>
            <a:spLocks noGrp="1" noRot="1" noChangeAspect="1"/>
          </p:cNvSpPr>
          <p:nvPr>
            <p:ph type="sldImg" idx="2"/>
          </p:nvPr>
        </p:nvSpPr>
        <p:spPr>
          <a:xfrm>
            <a:off x="3236913" y="508000"/>
            <a:ext cx="3398837" cy="2551113"/>
          </a:xfrm>
          <a:prstGeom prst="rect">
            <a:avLst/>
          </a:prstGeom>
          <a:noFill/>
          <a:ln w="12700">
            <a:solidFill>
              <a:prstClr val="black"/>
            </a:solidFill>
          </a:ln>
        </p:spPr>
        <p:txBody>
          <a:bodyPr vert="horz" lIns="91021" tIns="45510" rIns="91021" bIns="45510" rtlCol="0" anchor="ctr"/>
          <a:lstStyle/>
          <a:p>
            <a:endParaRPr lang="nb-NO"/>
          </a:p>
        </p:txBody>
      </p:sp>
      <p:sp>
        <p:nvSpPr>
          <p:cNvPr id="5" name="Plassholder for notater 4"/>
          <p:cNvSpPr>
            <a:spLocks noGrp="1"/>
          </p:cNvSpPr>
          <p:nvPr>
            <p:ph type="body" sz="quarter" idx="3"/>
          </p:nvPr>
        </p:nvSpPr>
        <p:spPr>
          <a:xfrm>
            <a:off x="987267" y="3228898"/>
            <a:ext cx="7898130" cy="3058954"/>
          </a:xfrm>
          <a:prstGeom prst="rect">
            <a:avLst/>
          </a:prstGeom>
        </p:spPr>
        <p:txBody>
          <a:bodyPr vert="horz" lIns="91021" tIns="45510" rIns="91021" bIns="4551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3" y="6456619"/>
            <a:ext cx="4278154" cy="339882"/>
          </a:xfrm>
          <a:prstGeom prst="rect">
            <a:avLst/>
          </a:prstGeom>
        </p:spPr>
        <p:txBody>
          <a:bodyPr vert="horz" lIns="91021" tIns="45510" rIns="91021" bIns="45510" rtlCol="0" anchor="b"/>
          <a:lstStyle>
            <a:lvl1pPr algn="l">
              <a:defRPr sz="1100"/>
            </a:lvl1pPr>
          </a:lstStyle>
          <a:p>
            <a:r>
              <a:rPr lang="nb-NO"/>
              <a:t>Seminar over Ekteskapserklæringen</a:t>
            </a:r>
          </a:p>
        </p:txBody>
      </p:sp>
      <p:sp>
        <p:nvSpPr>
          <p:cNvPr id="7" name="Plassholder for lysbildenummer 6"/>
          <p:cNvSpPr>
            <a:spLocks noGrp="1"/>
          </p:cNvSpPr>
          <p:nvPr>
            <p:ph type="sldNum" sz="quarter" idx="5"/>
          </p:nvPr>
        </p:nvSpPr>
        <p:spPr>
          <a:xfrm>
            <a:off x="5592230" y="6456619"/>
            <a:ext cx="4278154" cy="339882"/>
          </a:xfrm>
          <a:prstGeom prst="rect">
            <a:avLst/>
          </a:prstGeom>
        </p:spPr>
        <p:txBody>
          <a:bodyPr vert="horz" lIns="91021" tIns="45510" rIns="91021" bIns="45510" rtlCol="0" anchor="b"/>
          <a:lstStyle>
            <a:lvl1pPr algn="r">
              <a:defRPr sz="1100"/>
            </a:lvl1pPr>
          </a:lstStyle>
          <a:p>
            <a:fld id="{C8593401-7213-4FA8-8723-86291B2E8693}" type="slidenum">
              <a:rPr lang="nb-NO" smtClean="0"/>
              <a:t>‹#›</a:t>
            </a:fld>
            <a:endParaRPr lang="nb-NO"/>
          </a:p>
        </p:txBody>
      </p:sp>
    </p:spTree>
    <p:extLst>
      <p:ext uri="{BB962C8B-B14F-4D97-AF65-F5344CB8AC3E}">
        <p14:creationId xmlns:p14="http://schemas.microsoft.com/office/powerpoint/2010/main" val="315224301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b="1" baseline="0" dirty="0"/>
              <a:t>TIPS OG MOMENTER TIL TALEREN</a:t>
            </a:r>
          </a:p>
          <a:p>
            <a:endParaRPr lang="nb-NO" baseline="0" dirty="0"/>
          </a:p>
          <a:p>
            <a:r>
              <a:rPr lang="nb-NO" sz="1200" kern="1200" dirty="0">
                <a:solidFill>
                  <a:schemeClr val="tx1"/>
                </a:solidFill>
                <a:effectLst/>
                <a:latin typeface="+mn-lt"/>
                <a:ea typeface="+mn-ea"/>
                <a:cs typeface="+mn-cs"/>
              </a:rPr>
              <a:t>De siste årene har debatten om kjønn og seksualitet, samliv, ekteskap og barn vært intens i ulike sammenhenger og på mange arenaer. Det som for få år siden var selvsagt for de aller fleste, er det nå svært delte meninger om. </a:t>
            </a:r>
          </a:p>
          <a:p>
            <a:endParaRPr lang="nb-NO" b="0" baseline="0" dirty="0"/>
          </a:p>
          <a:p>
            <a:r>
              <a:rPr lang="nb-NO" b="0" baseline="0" dirty="0"/>
              <a:t>Temaet angår oss alle. Det er derfor ikke så rart at det engasjerer. Vi skal se kort på noen av de sentrale spørsmålene.</a:t>
            </a:r>
          </a:p>
          <a:p>
            <a:endParaRPr lang="nb-NO" baseline="0" dirty="0"/>
          </a:p>
          <a:p>
            <a:pPr marL="227572" indent="-227572">
              <a:buAutoNum type="arabicPeriod"/>
            </a:pPr>
            <a:r>
              <a:rPr lang="nb-NO" baseline="0" dirty="0"/>
              <a:t>Les hvert spørsmål høyt etter hvert som du klikker deg framover i lysbildet. Ta noen sekunders pause før du klikker deg fram til neste spørsmål.</a:t>
            </a:r>
          </a:p>
          <a:p>
            <a:pPr marL="227572" indent="-227572">
              <a:buAutoNum type="arabicPeriod"/>
            </a:pPr>
            <a:r>
              <a:rPr lang="nb-NO" baseline="0" dirty="0"/>
              <a:t>Poenget med dette lysbildet er ikke nødvendigvis at taleren skal gi utfyllende kommentarer til hvert spørsmål. Lengden på kommentarene vil blant avhenge av om dette er det eneste lysbildet man skal vise.</a:t>
            </a:r>
          </a:p>
          <a:p>
            <a:pPr marL="227572" indent="-227572">
              <a:buAutoNum type="arabicPeriod"/>
            </a:pPr>
            <a:r>
              <a:rPr lang="nb-NO" sz="1200" kern="1200" dirty="0">
                <a:solidFill>
                  <a:schemeClr val="tx1"/>
                </a:solidFill>
                <a:effectLst/>
                <a:latin typeface="+mn-lt"/>
                <a:ea typeface="+mn-ea"/>
                <a:cs typeface="+mn-cs"/>
              </a:rPr>
              <a:t>Når alle spørsmålene står på lerretet/skjermen, kan deltakerne eventuelt få noen minutter til å prate sammen i smågrupper (2-4 personer) om følgende spørsmål: </a:t>
            </a:r>
            <a:br>
              <a:rPr lang="nb-NO" baseline="0" dirty="0"/>
            </a:br>
            <a:endParaRPr lang="nb-NO" baseline="0" dirty="0"/>
          </a:p>
          <a:p>
            <a:r>
              <a:rPr lang="nb-NO" b="1" baseline="0" dirty="0"/>
              <a:t>             «Hvilke spørsmål synes dere er mest aktuelle? Mest krevende? Enklest å svare på?»</a:t>
            </a:r>
          </a:p>
          <a:p>
            <a:pPr marL="227572" indent="-227572">
              <a:buAutoNum type="arabicPeriod"/>
            </a:pPr>
            <a:endParaRPr lang="nb-NO" baseline="0" dirty="0"/>
          </a:p>
          <a:p>
            <a:r>
              <a:rPr lang="nb-NO" sz="1200" kern="1200" dirty="0">
                <a:solidFill>
                  <a:schemeClr val="tx1"/>
                </a:solidFill>
                <a:effectLst/>
                <a:latin typeface="+mn-lt"/>
                <a:ea typeface="+mn-ea"/>
                <a:cs typeface="+mn-cs"/>
              </a:rPr>
              <a:t>Hvis du som taler ønsker å kommentere lysbildet, kan du f.eks. ta utgangspunkt i det første, uthevede spørsmålet i hvert punkt. Forklar at gjennom hele historien, og fram til for 20-30 år siden, var de aller fleste i Norge enige om svaret på samtlige spørsmål. (På spørsmål 1 var nok ikke Ja-prosenten så overveldende, men det store flertallet mente at det finnes en Skaper. Fortsatt tror </a:t>
            </a:r>
            <a:r>
              <a:rPr lang="nb-NO" sz="1200" kern="1200" dirty="0" err="1">
                <a:solidFill>
                  <a:schemeClr val="tx1"/>
                </a:solidFill>
                <a:effectLst/>
                <a:latin typeface="+mn-lt"/>
                <a:ea typeface="+mn-ea"/>
                <a:cs typeface="+mn-cs"/>
              </a:rPr>
              <a:t>ca</a:t>
            </a:r>
            <a:r>
              <a:rPr lang="nb-NO" sz="1200" kern="1200" dirty="0">
                <a:solidFill>
                  <a:schemeClr val="tx1"/>
                </a:solidFill>
                <a:effectLst/>
                <a:latin typeface="+mn-lt"/>
                <a:ea typeface="+mn-ea"/>
                <a:cs typeface="+mn-cs"/>
              </a:rPr>
              <a:t> 50% av den norske befolkning på en gud eller en høyere makt.)</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På noen få år </a:t>
            </a:r>
            <a:r>
              <a:rPr lang="nb-NO" sz="1200" kern="1200">
                <a:solidFill>
                  <a:schemeClr val="tx1"/>
                </a:solidFill>
                <a:effectLst/>
                <a:latin typeface="+mn-lt"/>
                <a:ea typeface="+mn-ea"/>
                <a:cs typeface="+mn-cs"/>
              </a:rPr>
              <a:t>har svært </a:t>
            </a:r>
            <a:r>
              <a:rPr lang="nb-NO" sz="1200" kern="1200" dirty="0">
                <a:solidFill>
                  <a:schemeClr val="tx1"/>
                </a:solidFill>
                <a:effectLst/>
                <a:latin typeface="+mn-lt"/>
                <a:ea typeface="+mn-ea"/>
                <a:cs typeface="+mn-cs"/>
              </a:rPr>
              <a:t>mye forandret seg når det gjelder hva folk tenker om seksualitet og kjønn, familie og barn. For kristne er dette en stor utfordring. Mange er dessuten usikre og kanskje forvirret, og vet ikke helt hva de skal mene i møte med presset fra media og ungdomskulturen, fra venner og fra skolens undervisning.</a:t>
            </a:r>
          </a:p>
          <a:p>
            <a:endParaRPr lang="nb-NO" sz="1200" kern="1200" dirty="0">
              <a:solidFill>
                <a:schemeClr val="tx1"/>
              </a:solidFill>
              <a:effectLst/>
              <a:latin typeface="+mn-lt"/>
              <a:ea typeface="+mn-ea"/>
              <a:cs typeface="+mn-cs"/>
            </a:endParaRPr>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1</a:t>
            </a:fld>
            <a:endParaRPr lang="nb-NO"/>
          </a:p>
        </p:txBody>
      </p:sp>
    </p:spTree>
    <p:extLst>
      <p:ext uri="{BB962C8B-B14F-4D97-AF65-F5344CB8AC3E}">
        <p14:creationId xmlns:p14="http://schemas.microsoft.com/office/powerpoint/2010/main" val="1940763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b-NO"/>
              <a:t>Klikk for å redigere tittelstil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7" name="Date Placeholder 6"/>
          <p:cNvSpPr>
            <a:spLocks noGrp="1"/>
          </p:cNvSpPr>
          <p:nvPr>
            <p:ph type="dt" sz="half" idx="10"/>
          </p:nvPr>
        </p:nvSpPr>
        <p:spPr/>
        <p:txBody>
          <a:bodyPr/>
          <a:lstStyle/>
          <a:p>
            <a:fld id="{9151522B-943B-48D1-B75F-BB8FE964F4B4}" type="datetimeFigureOut">
              <a:rPr lang="nb-NO" smtClean="0"/>
              <a:t>07.04.2019</a:t>
            </a:fld>
            <a:endParaRPr lang="nb-NO"/>
          </a:p>
        </p:txBody>
      </p:sp>
      <p:sp>
        <p:nvSpPr>
          <p:cNvPr id="8" name="Slide Number Placeholder 7"/>
          <p:cNvSpPr>
            <a:spLocks noGrp="1"/>
          </p:cNvSpPr>
          <p:nvPr>
            <p:ph type="sldNum" sz="quarter" idx="11"/>
          </p:nvPr>
        </p:nvSpPr>
        <p:spPr/>
        <p:txBody>
          <a:bodyPr/>
          <a:lstStyle/>
          <a:p>
            <a:fld id="{A5E7F069-71CF-4026-95C5-5A3D859F4E40}" type="slidenum">
              <a:rPr lang="nb-NO" smtClean="0"/>
              <a:t>‹#›</a:t>
            </a:fld>
            <a:endParaRPr lang="nb-NO"/>
          </a:p>
        </p:txBody>
      </p:sp>
      <p:sp>
        <p:nvSpPr>
          <p:cNvPr id="9" name="Footer Placeholder 8"/>
          <p:cNvSpPr>
            <a:spLocks noGrp="1"/>
          </p:cNvSpPr>
          <p:nvPr>
            <p:ph type="ftr" sz="quarter" idx="12"/>
          </p:nvPr>
        </p:nvSpPr>
        <p:spPr/>
        <p:txBody>
          <a:bodyPr/>
          <a:lstStyle/>
          <a:p>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9151522B-943B-48D1-B75F-BB8FE964F4B4}" type="datetimeFigureOut">
              <a:rPr lang="nb-NO" smtClean="0"/>
              <a:t>07.04.2019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9151522B-943B-48D1-B75F-BB8FE964F4B4}" type="datetimeFigureOut">
              <a:rPr lang="nb-NO" smtClean="0"/>
              <a:t>07.04.2019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9151522B-943B-48D1-B75F-BB8FE964F4B4}" type="datetimeFigureOut">
              <a:rPr lang="nb-NO" smtClean="0"/>
              <a:t>07.04.2019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2"/>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b-NO"/>
              <a:t>Klikk for å redigere tittelstil</a:t>
            </a:r>
            <a:endParaRPr lang="en-US" dirty="0"/>
          </a:p>
        </p:txBody>
      </p:sp>
      <p:sp>
        <p:nvSpPr>
          <p:cNvPr id="3" name="Text Placeholder 2"/>
          <p:cNvSpPr>
            <a:spLocks noGrp="1"/>
          </p:cNvSpPr>
          <p:nvPr>
            <p:ph type="body" idx="1"/>
          </p:nvPr>
        </p:nvSpPr>
        <p:spPr>
          <a:xfrm>
            <a:off x="722313" y="4068765"/>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9151522B-943B-48D1-B75F-BB8FE964F4B4}" type="datetimeFigureOut">
              <a:rPr lang="nb-NO" smtClean="0"/>
              <a:t>07.04.2019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Oval 8"/>
          <p:cNvSpPr/>
          <p:nvPr/>
        </p:nvSpPr>
        <p:spPr>
          <a:xfrm>
            <a:off x="4296729"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51522B-943B-48D1-B75F-BB8FE964F4B4}" type="datetimeFigureOut">
              <a:rPr lang="nb-NO" smtClean="0"/>
              <a:t>07.04.2019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
        <p:nvSpPr>
          <p:cNvPr id="9" name="Content Placeholder 8"/>
          <p:cNvSpPr>
            <a:spLocks noGrp="1"/>
          </p:cNvSpPr>
          <p:nvPr>
            <p:ph sz="quarter" idx="13"/>
          </p:nvPr>
        </p:nvSpPr>
        <p:spPr>
          <a:xfrm>
            <a:off x="365760" y="1600200"/>
            <a:ext cx="4041648" cy="452628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Text Placeholder 4"/>
          <p:cNvSpPr>
            <a:spLocks noGrp="1"/>
          </p:cNvSpPr>
          <p:nvPr>
            <p:ph type="body" sz="quarter" idx="3"/>
          </p:nvPr>
        </p:nvSpPr>
        <p:spPr>
          <a:xfrm>
            <a:off x="4648201"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Date Placeholder 6"/>
          <p:cNvSpPr>
            <a:spLocks noGrp="1"/>
          </p:cNvSpPr>
          <p:nvPr>
            <p:ph type="dt" sz="half" idx="10"/>
          </p:nvPr>
        </p:nvSpPr>
        <p:spPr/>
        <p:txBody>
          <a:bodyPr/>
          <a:lstStyle/>
          <a:p>
            <a:fld id="{9151522B-943B-48D1-B75F-BB8FE964F4B4}" type="datetimeFigureOut">
              <a:rPr lang="nb-NO" smtClean="0"/>
              <a:t>07.04.2019</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A5E7F069-71CF-4026-95C5-5A3D859F4E40}" type="slidenum">
              <a:rPr lang="nb-NO" smtClean="0"/>
              <a:t>‹#›</a:t>
            </a:fld>
            <a:endParaRPr lang="nb-NO"/>
          </a:p>
        </p:txBody>
      </p:sp>
      <p:sp>
        <p:nvSpPr>
          <p:cNvPr id="11" name="Content Placeholder 10"/>
          <p:cNvSpPr>
            <a:spLocks noGrp="1"/>
          </p:cNvSpPr>
          <p:nvPr>
            <p:ph sz="quarter" idx="13"/>
          </p:nvPr>
        </p:nvSpPr>
        <p:spPr>
          <a:xfrm>
            <a:off x="457200" y="2212848"/>
            <a:ext cx="4041648" cy="391363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12"/>
          <p:cNvSpPr>
            <a:spLocks noGrp="1"/>
          </p:cNvSpPr>
          <p:nvPr>
            <p:ph sz="quarter" idx="14"/>
          </p:nvPr>
        </p:nvSpPr>
        <p:spPr>
          <a:xfrm>
            <a:off x="4672584" y="2212850"/>
            <a:ext cx="4041648" cy="3913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9151522B-943B-48D1-B75F-BB8FE964F4B4}" type="datetimeFigureOut">
              <a:rPr lang="nb-NO" smtClean="0"/>
              <a:t>07.04.2019</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51522B-943B-48D1-B75F-BB8FE964F4B4}" type="datetimeFigureOut">
              <a:rPr lang="nb-NO" smtClean="0"/>
              <a:t>07.04.2019</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907088"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b-NO"/>
              <a:t>Klikk for å redigere tittelstil</a:t>
            </a:r>
            <a:endParaRPr lang="en-US" dirty="0"/>
          </a:p>
        </p:txBody>
      </p:sp>
      <p:sp>
        <p:nvSpPr>
          <p:cNvPr id="3" name="Content Placeholder 2"/>
          <p:cNvSpPr>
            <a:spLocks noGrp="1"/>
          </p:cNvSpPr>
          <p:nvPr>
            <p:ph idx="1"/>
          </p:nvPr>
        </p:nvSpPr>
        <p:spPr>
          <a:xfrm>
            <a:off x="719138" y="273052"/>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907088" y="2438402"/>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151522B-943B-48D1-B75F-BB8FE964F4B4}" type="datetimeFigureOut">
              <a:rPr lang="nb-NO" smtClean="0"/>
              <a:t>07.04.2019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679577" y="228600"/>
            <a:ext cx="5711824" cy="895350"/>
          </a:xfrm>
        </p:spPr>
        <p:txBody>
          <a:bodyPr anchor="b"/>
          <a:lstStyle>
            <a:lvl1pPr algn="ctr">
              <a:lnSpc>
                <a:spcPct val="100000"/>
              </a:lnSpc>
              <a:defRPr sz="2800" b="0"/>
            </a:lvl1pPr>
          </a:lstStyle>
          <a:p>
            <a:r>
              <a:rPr lang="nb-NO"/>
              <a:t>Klikk for å redigere tittelstil</a:t>
            </a:r>
            <a:endParaRPr lang="en-US" dirty="0"/>
          </a:p>
        </p:txBody>
      </p:sp>
      <p:sp>
        <p:nvSpPr>
          <p:cNvPr id="3" name="Picture Placeholder 2"/>
          <p:cNvSpPr>
            <a:spLocks noGrp="1"/>
          </p:cNvSpPr>
          <p:nvPr>
            <p:ph type="pic" idx="1"/>
          </p:nvPr>
        </p:nvSpPr>
        <p:spPr>
          <a:xfrm>
            <a:off x="1508127"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1679577"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151522B-943B-48D1-B75F-BB8FE964F4B4}" type="datetimeFigureOut">
              <a:rPr lang="nb-NO" smtClean="0"/>
              <a:t>07.04.2019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b-NO"/>
              <a:t>Klikk for å redigere tittelstil</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363347" y="6356352"/>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151522B-943B-48D1-B75F-BB8FE964F4B4}" type="datetimeFigureOut">
              <a:rPr lang="nb-NO" smtClean="0"/>
              <a:t>07.04.2019</a:t>
            </a:fld>
            <a:endParaRPr lang="nb-NO"/>
          </a:p>
        </p:txBody>
      </p:sp>
      <p:sp>
        <p:nvSpPr>
          <p:cNvPr id="5" name="Footer Placeholder 4"/>
          <p:cNvSpPr>
            <a:spLocks noGrp="1"/>
          </p:cNvSpPr>
          <p:nvPr>
            <p:ph type="ftr" sz="quarter" idx="3"/>
          </p:nvPr>
        </p:nvSpPr>
        <p:spPr>
          <a:xfrm>
            <a:off x="659165" y="6356352"/>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nb-NO"/>
          </a:p>
        </p:txBody>
      </p:sp>
      <p:sp>
        <p:nvSpPr>
          <p:cNvPr id="6" name="Slide Number Placeholder 5"/>
          <p:cNvSpPr>
            <a:spLocks noGrp="1"/>
          </p:cNvSpPr>
          <p:nvPr>
            <p:ph type="sldNum" sz="quarter" idx="4"/>
          </p:nvPr>
        </p:nvSpPr>
        <p:spPr>
          <a:xfrm>
            <a:off x="8543279" y="6356352"/>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5E7F069-71CF-4026-95C5-5A3D859F4E40}" type="slidenum">
              <a:rPr lang="nb-NO" smtClean="0"/>
              <a:t>‹#›</a:t>
            </a:fld>
            <a:endParaRPr lang="nb-NO"/>
          </a:p>
        </p:txBody>
      </p:sp>
      <p:sp>
        <p:nvSpPr>
          <p:cNvPr id="7" name="Oval 6"/>
          <p:cNvSpPr/>
          <p:nvPr/>
        </p:nvSpPr>
        <p:spPr>
          <a:xfrm>
            <a:off x="8457761"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2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Sylinder 5"/>
          <p:cNvSpPr txBox="1"/>
          <p:nvPr/>
        </p:nvSpPr>
        <p:spPr>
          <a:xfrm>
            <a:off x="467544" y="260648"/>
            <a:ext cx="5040560" cy="1077218"/>
          </a:xfrm>
          <a:prstGeom prst="rect">
            <a:avLst/>
          </a:prstGeom>
          <a:noFill/>
        </p:spPr>
        <p:txBody>
          <a:bodyPr wrap="square" rtlCol="0">
            <a:spAutoFit/>
          </a:bodyPr>
          <a:lstStyle/>
          <a:p>
            <a:r>
              <a:rPr lang="nb-NO" sz="4000" dirty="0">
                <a:solidFill>
                  <a:srgbClr val="7030A0"/>
                </a:solidFill>
                <a:latin typeface="Arial Black" panose="020B0A04020102020204" pitchFamily="34" charset="0"/>
              </a:rPr>
              <a:t>Viktige spørsmål </a:t>
            </a:r>
            <a:br>
              <a:rPr lang="nb-NO" sz="3200" dirty="0">
                <a:solidFill>
                  <a:srgbClr val="7030A0"/>
                </a:solidFill>
                <a:latin typeface="Arial Black" panose="020B0A04020102020204" pitchFamily="34" charset="0"/>
              </a:rPr>
            </a:br>
            <a:r>
              <a:rPr lang="nb-NO" sz="2400" dirty="0">
                <a:solidFill>
                  <a:srgbClr val="7030A0"/>
                </a:solidFill>
                <a:latin typeface="Arial Black" panose="020B0A04020102020204" pitchFamily="34" charset="0"/>
              </a:rPr>
              <a:t>om kjønn, samliv og barn</a:t>
            </a:r>
            <a:endParaRPr lang="nb-NO" sz="3200" dirty="0">
              <a:solidFill>
                <a:srgbClr val="7030A0"/>
              </a:solidFill>
              <a:latin typeface="Arial Black" panose="020B0A04020102020204" pitchFamily="34" charset="0"/>
            </a:endParaRPr>
          </a:p>
        </p:txBody>
      </p:sp>
      <p:sp>
        <p:nvSpPr>
          <p:cNvPr id="8" name="TekstSylinder 7"/>
          <p:cNvSpPr txBox="1"/>
          <p:nvPr/>
        </p:nvSpPr>
        <p:spPr>
          <a:xfrm>
            <a:off x="179512" y="1556792"/>
            <a:ext cx="9145016" cy="5070619"/>
          </a:xfrm>
          <a:prstGeom prst="rect">
            <a:avLst/>
          </a:prstGeom>
          <a:noFill/>
        </p:spPr>
        <p:txBody>
          <a:bodyPr wrap="square" rtlCol="0">
            <a:spAutoFit/>
          </a:bodyPr>
          <a:lstStyle/>
          <a:p>
            <a:pPr marL="285750" indent="-285750">
              <a:buFont typeface="Arial" charset="0"/>
              <a:buChar char="•"/>
            </a:pPr>
            <a:r>
              <a:rPr lang="nb-NO" sz="2400" b="1" dirty="0">
                <a:latin typeface="Arial" panose="020B0604020202020204" pitchFamily="34" charset="0"/>
                <a:cs typeface="Arial" panose="020B0604020202020204" pitchFamily="34" charset="0"/>
              </a:rPr>
              <a:t>Er verden og mennesket skapt? Står vi ansvarlige overfor en Skaper? </a:t>
            </a:r>
            <a:r>
              <a:rPr lang="nb-NO" sz="2200" dirty="0">
                <a:latin typeface="Arial" panose="020B0604020202020204" pitchFamily="34" charset="0"/>
                <a:cs typeface="Arial" panose="020B0604020202020204" pitchFamily="34" charset="0"/>
              </a:rPr>
              <a:t>– Eller finnes det ingen autoritet over og utenfor oss?</a:t>
            </a:r>
          </a:p>
          <a:p>
            <a:pPr marL="285750" indent="-285750">
              <a:buFont typeface="Arial" charset="0"/>
              <a:buChar char="•"/>
            </a:pPr>
            <a:endParaRPr lang="nb-NO" sz="1050" dirty="0">
              <a:latin typeface="Arial" panose="020B0604020202020204" pitchFamily="34" charset="0"/>
              <a:cs typeface="Arial" panose="020B0604020202020204" pitchFamily="34" charset="0"/>
            </a:endParaRPr>
          </a:p>
          <a:p>
            <a:pPr marL="285750" indent="-285750">
              <a:buFont typeface="Arial" charset="0"/>
              <a:buChar char="•"/>
            </a:pPr>
            <a:r>
              <a:rPr lang="nb-NO" sz="2400" b="1" dirty="0">
                <a:latin typeface="Arial" panose="020B0604020202020204" pitchFamily="34" charset="0"/>
                <a:cs typeface="Arial" panose="020B0604020202020204" pitchFamily="34" charset="0"/>
              </a:rPr>
              <a:t>Har barn rett til å kjenne sin egen mor og far og deres slekt?</a:t>
            </a:r>
            <a:r>
              <a:rPr lang="nb-NO" sz="2200" b="1" dirty="0">
                <a:latin typeface="Arial" panose="020B0604020202020204" pitchFamily="34" charset="0"/>
                <a:cs typeface="Arial" panose="020B0604020202020204" pitchFamily="34" charset="0"/>
              </a:rPr>
              <a:t> </a:t>
            </a:r>
            <a:r>
              <a:rPr lang="nb-NO" sz="2200" dirty="0">
                <a:latin typeface="Arial" panose="020B0604020202020204" pitchFamily="34" charset="0"/>
                <a:cs typeface="Arial" panose="020B0604020202020204" pitchFamily="34" charset="0"/>
              </a:rPr>
              <a:t>- Eller har biologiske foreldre og slektninger liten betydning? Kan far og mor like gjerne byttes ut med en omsorgsperson av motsatt kjønn? Er planlagt farløshet og </a:t>
            </a:r>
            <a:r>
              <a:rPr lang="nb-NO" sz="2200" dirty="0" err="1">
                <a:latin typeface="Arial" panose="020B0604020202020204" pitchFamily="34" charset="0"/>
                <a:cs typeface="Arial" panose="020B0604020202020204" pitchFamily="34" charset="0"/>
              </a:rPr>
              <a:t>morløshet</a:t>
            </a:r>
            <a:r>
              <a:rPr lang="nb-NO" sz="2200" dirty="0">
                <a:latin typeface="Arial" panose="020B0604020202020204" pitchFamily="34" charset="0"/>
                <a:cs typeface="Arial" panose="020B0604020202020204" pitchFamily="34" charset="0"/>
              </a:rPr>
              <a:t> til barns beste?</a:t>
            </a:r>
          </a:p>
          <a:p>
            <a:endParaRPr lang="nb-NO" sz="1050" dirty="0">
              <a:latin typeface="Arial" panose="020B0604020202020204" pitchFamily="34" charset="0"/>
              <a:cs typeface="Arial" panose="020B0604020202020204" pitchFamily="34" charset="0"/>
            </a:endParaRPr>
          </a:p>
          <a:p>
            <a:pPr marL="285750" indent="-285750">
              <a:buFont typeface="Arial" charset="0"/>
              <a:buChar char="•"/>
            </a:pPr>
            <a:r>
              <a:rPr lang="nb-NO" sz="2400" b="1" dirty="0">
                <a:latin typeface="Arial" panose="020B0604020202020204" pitchFamily="34" charset="0"/>
                <a:cs typeface="Arial" panose="020B0604020202020204" pitchFamily="34" charset="0"/>
              </a:rPr>
              <a:t>Er ekteskapet Guds skaperordning for én mann og </a:t>
            </a:r>
            <a:br>
              <a:rPr lang="nb-NO" sz="2400" b="1" dirty="0">
                <a:latin typeface="Arial" panose="020B0604020202020204" pitchFamily="34" charset="0"/>
                <a:cs typeface="Arial" panose="020B0604020202020204" pitchFamily="34" charset="0"/>
              </a:rPr>
            </a:br>
            <a:r>
              <a:rPr lang="nb-NO" sz="2400" b="1" dirty="0">
                <a:latin typeface="Arial" panose="020B0604020202020204" pitchFamily="34" charset="0"/>
                <a:cs typeface="Arial" panose="020B0604020202020204" pitchFamily="34" charset="0"/>
              </a:rPr>
              <a:t>én kvinne? </a:t>
            </a:r>
            <a:r>
              <a:rPr lang="nb-NO" sz="2400" dirty="0">
                <a:latin typeface="Arial" panose="020B0604020202020204" pitchFamily="34" charset="0"/>
                <a:cs typeface="Arial" panose="020B0604020202020204" pitchFamily="34" charset="0"/>
              </a:rPr>
              <a:t>- Eller er ekteskapet en menneskelig oppfinnelse,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som vi står fritt til å definere som vi måtte ønske?</a:t>
            </a:r>
            <a:br>
              <a:rPr lang="nb-NO" sz="2400" dirty="0">
                <a:latin typeface="Arial" panose="020B0604020202020204" pitchFamily="34" charset="0"/>
                <a:cs typeface="Arial" panose="020B0604020202020204" pitchFamily="34" charset="0"/>
              </a:rPr>
            </a:br>
            <a:endParaRPr lang="nb-NO" sz="1050" dirty="0">
              <a:latin typeface="Arial" panose="020B0604020202020204" pitchFamily="34" charset="0"/>
              <a:cs typeface="Arial" panose="020B0604020202020204" pitchFamily="34" charset="0"/>
            </a:endParaRPr>
          </a:p>
          <a:p>
            <a:pPr marL="285750" indent="-285750">
              <a:buFont typeface="Arial" charset="0"/>
              <a:buChar char="•"/>
            </a:pPr>
            <a:r>
              <a:rPr lang="nb-NO" sz="2400" b="1" dirty="0">
                <a:latin typeface="Arial" panose="020B0604020202020204" pitchFamily="34" charset="0"/>
                <a:cs typeface="Arial" panose="020B0604020202020204" pitchFamily="34" charset="0"/>
              </a:rPr>
              <a:t>Er samliv og ekteskap bare for to personer? </a:t>
            </a:r>
            <a:r>
              <a:rPr lang="nb-NO" sz="2200" dirty="0">
                <a:latin typeface="Arial" panose="020B0604020202020204" pitchFamily="34" charset="0"/>
                <a:cs typeface="Arial" panose="020B0604020202020204" pitchFamily="34" charset="0"/>
              </a:rPr>
              <a:t>- Eller er tre </a:t>
            </a:r>
            <a:br>
              <a:rPr lang="nb-NO" sz="2200" dirty="0">
                <a:latin typeface="Arial" panose="020B0604020202020204" pitchFamily="34" charset="0"/>
                <a:cs typeface="Arial" panose="020B0604020202020204" pitchFamily="34" charset="0"/>
              </a:rPr>
            </a:br>
            <a:r>
              <a:rPr lang="nb-NO" sz="2200" dirty="0">
                <a:latin typeface="Arial" panose="020B0604020202020204" pitchFamily="34" charset="0"/>
                <a:cs typeface="Arial" panose="020B0604020202020204" pitchFamily="34" charset="0"/>
              </a:rPr>
              <a:t>eller fire personer like bra? Hvorfor? Hvorfor ikke?</a:t>
            </a:r>
          </a:p>
          <a:p>
            <a:endParaRPr lang="nb-NO" sz="1000" dirty="0">
              <a:latin typeface="Arial" panose="020B0604020202020204" pitchFamily="34" charset="0"/>
              <a:cs typeface="Arial" panose="020B0604020202020204" pitchFamily="34" charset="0"/>
            </a:endParaRPr>
          </a:p>
          <a:p>
            <a:pPr marL="285750" indent="-285750">
              <a:buFont typeface="Arial" charset="0"/>
              <a:buChar char="•"/>
            </a:pPr>
            <a:r>
              <a:rPr lang="nb-NO" sz="2400" b="1" dirty="0">
                <a:latin typeface="Arial" panose="020B0604020202020204" pitchFamily="34" charset="0"/>
                <a:cs typeface="Arial" panose="020B0604020202020204" pitchFamily="34" charset="0"/>
              </a:rPr>
              <a:t>Er kjønn bestemt av biologi? </a:t>
            </a:r>
            <a:r>
              <a:rPr lang="nb-NO" sz="2400" dirty="0">
                <a:latin typeface="Arial" panose="020B0604020202020204" pitchFamily="34" charset="0"/>
                <a:cs typeface="Arial" panose="020B0604020202020204" pitchFamily="34" charset="0"/>
              </a:rPr>
              <a:t>Eller av følelser? </a:t>
            </a:r>
            <a:endParaRPr lang="nb-NO" dirty="0">
              <a:latin typeface="Arial" panose="020B0604020202020204" pitchFamily="34" charset="0"/>
              <a:cs typeface="Arial" panose="020B0604020202020204" pitchFamily="34" charset="0"/>
            </a:endParaRPr>
          </a:p>
        </p:txBody>
      </p:sp>
      <p:pic>
        <p:nvPicPr>
          <p:cNvPr id="9" name="Picture 2" descr="Image result for Teen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8144" y="316574"/>
            <a:ext cx="2232248" cy="1168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4869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møte 1 - Debatten, aktørene, utviklingen - 60 min">
  <a:themeElements>
    <a:clrScheme name="Guloransj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klassis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Temamøte 1 - Debatten, aktørene, utviklingen - 60 min</Template>
  <TotalTime>21</TotalTime>
  <Words>254</Words>
  <Application>Microsoft Office PowerPoint</Application>
  <PresentationFormat>Skjermfremvisning (4:3)</PresentationFormat>
  <Paragraphs>25</Paragraphs>
  <Slides>1</Slides>
  <Notes>1</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vt:i4>
      </vt:variant>
    </vt:vector>
  </HeadingPairs>
  <TitlesOfParts>
    <vt:vector size="8" baseType="lpstr">
      <vt:lpstr>Arial</vt:lpstr>
      <vt:lpstr>Arial Black</vt:lpstr>
      <vt:lpstr>Calibri</vt:lpstr>
      <vt:lpstr>Century Gothic</vt:lpstr>
      <vt:lpstr>Courier New</vt:lpstr>
      <vt:lpstr>Times New Roman</vt:lpstr>
      <vt:lpstr>Temamøte 1 - Debatten, aktørene, utviklingen - 60 min</vt:lpstr>
      <vt:lpstr>PowerPoint-presentasjon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Microsoft</dc:creator>
  <cp:lastModifiedBy>Øivind Benestad</cp:lastModifiedBy>
  <cp:revision>5</cp:revision>
  <cp:lastPrinted>2018-02-12T10:33:32Z</cp:lastPrinted>
  <dcterms:created xsi:type="dcterms:W3CDTF">2018-08-26T22:27:41Z</dcterms:created>
  <dcterms:modified xsi:type="dcterms:W3CDTF">2019-04-07T11:49:39Z</dcterms:modified>
</cp:coreProperties>
</file>