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17" autoAdjust="0"/>
  </p:normalViewPr>
  <p:slideViewPr>
    <p:cSldViewPr>
      <p:cViewPr varScale="1">
        <p:scale>
          <a:sx n="76" d="100"/>
          <a:sy n="76" d="100"/>
        </p:scale>
        <p:origin x="1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FAD3C-6402-4018-B50B-F4AE8A08806E}" type="datetimeFigureOut">
              <a:rPr lang="nb-NO" smtClean="0"/>
              <a:t>11.03.2019</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3CA92A-A74C-4552-81E6-EC7F5550AACE}" type="slidenum">
              <a:rPr lang="nb-NO" smtClean="0"/>
              <a:t>‹#›</a:t>
            </a:fld>
            <a:endParaRPr lang="nb-NO"/>
          </a:p>
        </p:txBody>
      </p:sp>
    </p:spTree>
    <p:extLst>
      <p:ext uri="{BB962C8B-B14F-4D97-AF65-F5344CB8AC3E}">
        <p14:creationId xmlns:p14="http://schemas.microsoft.com/office/powerpoint/2010/main" val="3099952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1143000" y="685800"/>
            <a:ext cx="4572000" cy="3429000"/>
          </a:xfrm>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endParaRPr lang="nb-NO" dirty="0"/>
          </a:p>
          <a:p>
            <a:r>
              <a:rPr lang="nb-NO" dirty="0"/>
              <a:t>Les hvert punkt høyt og gi eventuelt</a:t>
            </a:r>
            <a:r>
              <a:rPr lang="nb-NO" baseline="0" dirty="0"/>
              <a:t> </a:t>
            </a:r>
            <a:r>
              <a:rPr lang="nb-NO" dirty="0"/>
              <a:t>en kort kommentar</a:t>
            </a:r>
            <a:r>
              <a:rPr lang="nb-NO" baseline="0" dirty="0"/>
              <a:t> til ett eller flere av punktene.</a:t>
            </a:r>
          </a:p>
          <a:p>
            <a:endParaRPr lang="nb-NO" baseline="0" dirty="0"/>
          </a:p>
          <a:p>
            <a:r>
              <a:rPr lang="nb-NO" b="1" dirty="0"/>
              <a:t>BIBELENS</a:t>
            </a:r>
            <a:r>
              <a:rPr lang="nb-NO" b="1" baseline="0" dirty="0"/>
              <a:t> FØRSTE OG SISTE KAPITTEL</a:t>
            </a:r>
            <a:r>
              <a:rPr lang="nb-NO" b="1" dirty="0"/>
              <a:t>:</a:t>
            </a:r>
            <a:r>
              <a:rPr lang="nb-NO" b="1" baseline="0" dirty="0"/>
              <a:t> </a:t>
            </a:r>
            <a:r>
              <a:rPr lang="nb-NO" dirty="0"/>
              <a:t>Fra Bibelens</a:t>
            </a:r>
            <a:r>
              <a:rPr lang="nb-NO" baseline="0" dirty="0"/>
              <a:t> første kapittel (1 Mos 1,27-28) til Bibelens siste kapittel (</a:t>
            </a:r>
            <a:r>
              <a:rPr lang="nb-NO" baseline="0" dirty="0" err="1"/>
              <a:t>Joh</a:t>
            </a:r>
            <a:r>
              <a:rPr lang="nb-NO" baseline="0" dirty="0"/>
              <a:t> </a:t>
            </a:r>
            <a:r>
              <a:rPr lang="nb-NO" baseline="0" dirty="0" err="1"/>
              <a:t>Åp</a:t>
            </a:r>
            <a:r>
              <a:rPr lang="nb-NO" baseline="0" dirty="0"/>
              <a:t> 22,17: Menigheten er Lammets brud) er budskapet klart: Ekteskapet er Guds skaperordning for mann og kvinne.</a:t>
            </a:r>
          </a:p>
          <a:p>
            <a:endParaRPr lang="nb-NO"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b="1" kern="1200" dirty="0">
                <a:solidFill>
                  <a:schemeClr val="tx1"/>
                </a:solidFill>
                <a:effectLst/>
                <a:latin typeface="+mn-lt"/>
                <a:ea typeface="+mn-ea"/>
                <a:cs typeface="+mn-cs"/>
              </a:rPr>
              <a:t>STOR ENIGHET. </a:t>
            </a:r>
            <a:r>
              <a:rPr lang="nb-NO" sz="1200" kern="1200" dirty="0">
                <a:solidFill>
                  <a:schemeClr val="tx1"/>
                </a:solidFill>
                <a:effectLst/>
                <a:latin typeface="+mn-lt"/>
                <a:ea typeface="+mn-ea"/>
                <a:cs typeface="+mn-cs"/>
              </a:rPr>
              <a:t>Det finnes få lærepunkter i den kristne tro som kristne har vært mer enige om gjennom hele kirkens historie enn dette. Kirkesamfunnene er uenige om dåp og nattverd, hvor mange sakramentene det er, nådegaver, kirkeordninger og lederstruktur, osv. Men helt til vår tid har absolutt ALLE kirkesamfunn og kristne vært enige om at ekteskapet er for mann og kvinne. Fortsatt er det overveldende flertallet av kristne enige i dette. Kun 2-3 prosent av kristne i verden i dag tilhører kirkesamfunn som har omdefinert ekteskapet til å være kjønnsnøytralt. (Kilde: Vårt Land 13/11-2015.)</a:t>
            </a:r>
          </a:p>
          <a:p>
            <a:endParaRPr lang="nb-NO" baseline="0" dirty="0"/>
          </a:p>
          <a:p>
            <a:r>
              <a:rPr lang="nb-NO" sz="1200" b="1" kern="1200" dirty="0">
                <a:solidFill>
                  <a:schemeClr val="tx1"/>
                </a:solidFill>
                <a:effectLst/>
                <a:latin typeface="+mn-lt"/>
                <a:ea typeface="+mn-ea"/>
                <a:cs typeface="+mn-cs"/>
              </a:rPr>
              <a:t>BRUD OG BRUDGOM: </a:t>
            </a:r>
            <a:r>
              <a:rPr lang="nb-NO" sz="1200" kern="1200" dirty="0">
                <a:solidFill>
                  <a:schemeClr val="tx1"/>
                </a:solidFill>
                <a:effectLst/>
                <a:latin typeface="+mn-lt"/>
                <a:ea typeface="+mn-ea"/>
                <a:cs typeface="+mn-cs"/>
              </a:rPr>
              <a:t>Hvis man ønsker å vise en oversikt over bibelsteder med tematikken Israel og menigheten som brud, og Gud og Kristus som brudgom, finner man et lysbilde kalt «Han er min brudgom, jeg er hans brud» under menyen «Ekstra PowerPoint-lysbilder» i hovedmenyen «Nyttige ressurser» på www.Samlivsbanken.no</a:t>
            </a:r>
            <a:endParaRPr lang="nb-NO" baseline="0" dirty="0"/>
          </a:p>
          <a:p>
            <a:endParaRPr lang="nb-NO"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Tree>
    <p:extLst>
      <p:ext uri="{BB962C8B-B14F-4D97-AF65-F5344CB8AC3E}">
        <p14:creationId xmlns:p14="http://schemas.microsoft.com/office/powerpoint/2010/main" val="2477172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nb-NO"/>
              <a:t>Klikk for å redigere tittelstil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895935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136260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851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nb-NO"/>
              <a:t>Klikk for å redigere tittelstil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605142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6839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nb-NO"/>
              <a:t>Klikk for å redigere tittelstil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476528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808715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nb-NO"/>
              <a:t>Klikk for å redigere tittelstil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628730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46260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181860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nb-NO"/>
              <a:t>Klikk for å redigere tittelstil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2B7B9622-334E-40F4-8010-1E1D2BB54BF9}"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047025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2B7B9622-334E-40F4-8010-1E1D2BB54BF9}" type="datetimeFigureOut">
              <a:rPr lang="nb-NO" smtClean="0"/>
              <a:t>11.03.2019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747273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B7B9622-334E-40F4-8010-1E1D2BB54BF9}" type="datetimeFigureOut">
              <a:rPr lang="nb-NO" smtClean="0"/>
              <a:t>11.03.2019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992016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B9622-334E-40F4-8010-1E1D2BB54BF9}" type="datetimeFigureOut">
              <a:rPr lang="nb-NO" smtClean="0"/>
              <a:t>11.03.2019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4195667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nb-NO"/>
              <a:t>Klikk for å redigere tittelstil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B7B9622-334E-40F4-8010-1E1D2BB54BF9}"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123802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B7B9622-334E-40F4-8010-1E1D2BB54BF9}"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980468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nb-NO"/>
              <a:t>Klikk for å redigere tittelstil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7B9622-334E-40F4-8010-1E1D2BB54BF9}" type="datetimeFigureOut">
              <a:rPr lang="nb-NO" smtClean="0"/>
              <a:t>11.03.2019</a:t>
            </a:fld>
            <a:endParaRPr lang="nb-NO"/>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6EAD3C4-CFEA-4DAC-91BC-A7968F27E1AF}" type="slidenum">
              <a:rPr lang="nb-NO" smtClean="0"/>
              <a:t>‹#›</a:t>
            </a:fld>
            <a:endParaRPr lang="nb-NO"/>
          </a:p>
        </p:txBody>
      </p:sp>
    </p:spTree>
    <p:extLst>
      <p:ext uri="{BB962C8B-B14F-4D97-AF65-F5344CB8AC3E}">
        <p14:creationId xmlns:p14="http://schemas.microsoft.com/office/powerpoint/2010/main" val="10900276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467544" y="2098298"/>
            <a:ext cx="8352928" cy="4724370"/>
          </a:xfrm>
          <a:prstGeom prst="rect">
            <a:avLst/>
          </a:prstGeom>
        </p:spPr>
        <p:txBody>
          <a:bodyPr wrap="square">
            <a:spAutoFit/>
          </a:bodyPr>
          <a:lstStyle/>
          <a:p>
            <a:r>
              <a:rPr lang="nb-NO" sz="2800" b="1" dirty="0">
                <a:latin typeface="Arial" panose="020B0604020202020204" pitchFamily="34" charset="0"/>
                <a:cs typeface="Arial" panose="020B0604020202020204" pitchFamily="34" charset="0"/>
                <a:sym typeface="Wingdings"/>
              </a:rPr>
              <a:t>Et </a:t>
            </a:r>
            <a:r>
              <a:rPr lang="nb-NO" sz="2800" b="1" dirty="0">
                <a:latin typeface="Arial" panose="020B0604020202020204" pitchFamily="34" charset="0"/>
                <a:cs typeface="Arial" panose="020B0604020202020204" pitchFamily="34" charset="0"/>
              </a:rPr>
              <a:t>ENTYDIG budskap:</a:t>
            </a:r>
            <a:br>
              <a:rPr lang="nb-NO" sz="2800" b="1" dirty="0">
                <a:latin typeface="Arial" panose="020B0604020202020204" pitchFamily="34" charset="0"/>
                <a:cs typeface="Arial" panose="020B0604020202020204" pitchFamily="34" charset="0"/>
              </a:rPr>
            </a:br>
            <a:endParaRPr lang="nb-NO" sz="900" b="1" dirty="0">
              <a:latin typeface="Arial" panose="020B0604020202020204" pitchFamily="34" charset="0"/>
              <a:cs typeface="Arial" panose="020B0604020202020204" pitchFamily="34" charset="0"/>
            </a:endParaRPr>
          </a:p>
          <a:p>
            <a:pPr defTabSz="360000"/>
            <a:r>
              <a:rPr lang="nb-NO" sz="2400" dirty="0">
                <a:latin typeface="Arial" panose="020B0604020202020204" pitchFamily="34" charset="0"/>
                <a:cs typeface="Arial" panose="020B0604020202020204" pitchFamily="34" charset="0"/>
              </a:rPr>
              <a:t>▪ Skapelsesberetningen.</a:t>
            </a:r>
          </a:p>
          <a:p>
            <a:pPr defTabSz="360000"/>
            <a:r>
              <a:rPr lang="nb-NO" sz="2400" dirty="0">
                <a:latin typeface="Arial" panose="020B0604020202020204" pitchFamily="34" charset="0"/>
                <a:cs typeface="Arial" panose="020B0604020202020204" pitchFamily="34" charset="0"/>
              </a:rPr>
              <a:t>▪ De 10 bud («Du skal hedre din far og din mor»).</a:t>
            </a:r>
          </a:p>
          <a:p>
            <a:pPr defTabSz="360000"/>
            <a:r>
              <a:rPr lang="nb-NO" sz="2400" dirty="0">
                <a:latin typeface="Arial" panose="020B0604020202020204" pitchFamily="34" charset="0"/>
                <a:cs typeface="Arial" panose="020B0604020202020204" pitchFamily="34" charset="0"/>
              </a:rPr>
              <a:t>▪ Jesu liv og lære.</a:t>
            </a:r>
          </a:p>
          <a:p>
            <a:pPr defTabSz="360000"/>
            <a:r>
              <a:rPr lang="nb-NO" sz="2400" dirty="0">
                <a:latin typeface="Arial" panose="020B0604020202020204" pitchFamily="34" charset="0"/>
                <a:cs typeface="Arial" panose="020B0604020202020204" pitchFamily="34" charset="0"/>
              </a:rPr>
              <a:t>▪ Alle beretninger, eksempler, symboler og undervisning i hele Bibelen: Ekteskapet = Kvinne + mann</a:t>
            </a:r>
          </a:p>
          <a:p>
            <a:pPr defTabSz="360000"/>
            <a:r>
              <a:rPr lang="nb-NO" sz="2400" dirty="0">
                <a:latin typeface="Arial" panose="020B0604020202020204" pitchFamily="34" charset="0"/>
                <a:cs typeface="Arial" panose="020B0604020202020204" pitchFamily="34" charset="0"/>
              </a:rPr>
              <a:t>▪ I Det nye testamentet: Kristus er brudgommen, menigheten er bruden. </a:t>
            </a:r>
          </a:p>
          <a:p>
            <a:pPr defTabSz="360000"/>
            <a:r>
              <a:rPr lang="nb-NO" sz="2400" dirty="0">
                <a:latin typeface="Arial" panose="020B0604020202020204" pitchFamily="34" charset="0"/>
                <a:cs typeface="Arial" panose="020B0604020202020204" pitchFamily="34" charset="0"/>
              </a:rPr>
              <a:t>▪ Verken Det gamle eller Det nye testamentet antyder at  ekteskapet kan være noe annet enn mann og kvinne. Det finnes ikke ett eneste unntak i hele Bibelen.</a:t>
            </a:r>
          </a:p>
          <a:p>
            <a:pPr defTabSz="360000"/>
            <a:endParaRPr lang="nb-NO" sz="2400" dirty="0">
              <a:latin typeface="Arial" panose="020B0604020202020204" pitchFamily="34" charset="0"/>
              <a:cs typeface="Arial" panose="020B0604020202020204" pitchFamily="34" charset="0"/>
            </a:endParaRPr>
          </a:p>
        </p:txBody>
      </p:sp>
      <p:sp>
        <p:nvSpPr>
          <p:cNvPr id="7" name="TekstSylinder 6"/>
          <p:cNvSpPr txBox="1"/>
          <p:nvPr/>
        </p:nvSpPr>
        <p:spPr>
          <a:xfrm>
            <a:off x="467544" y="470282"/>
            <a:ext cx="8568952" cy="1446550"/>
          </a:xfrm>
          <a:prstGeom prst="rect">
            <a:avLst/>
          </a:prstGeom>
          <a:noFill/>
        </p:spPr>
        <p:txBody>
          <a:bodyPr wrap="square" rtlCol="0">
            <a:spAutoFit/>
          </a:bodyPr>
          <a:lstStyle/>
          <a:p>
            <a:r>
              <a:rPr lang="nb-NO" sz="4000" dirty="0">
                <a:solidFill>
                  <a:srgbClr val="7030A0"/>
                </a:solidFill>
                <a:latin typeface="Arial Black" panose="020B0A04020102020204" pitchFamily="34" charset="0"/>
                <a:cs typeface="Arial" panose="020B0604020202020204" pitchFamily="34" charset="0"/>
              </a:rPr>
              <a:t>Bibelen er klar: </a:t>
            </a:r>
          </a:p>
          <a:p>
            <a:r>
              <a:rPr lang="nb-NO" sz="2400" dirty="0">
                <a:latin typeface="Arial Black" panose="020B0A04020102020204" pitchFamily="34" charset="0"/>
                <a:cs typeface="Arial" panose="020B0604020202020204" pitchFamily="34" charset="0"/>
              </a:rPr>
              <a:t>Ekteskapet er Guds skaper-</a:t>
            </a:r>
            <a:br>
              <a:rPr lang="nb-NO" sz="2400" dirty="0">
                <a:latin typeface="Arial Black" panose="020B0A04020102020204" pitchFamily="34" charset="0"/>
                <a:cs typeface="Arial" panose="020B0604020202020204" pitchFamily="34" charset="0"/>
              </a:rPr>
            </a:br>
            <a:r>
              <a:rPr lang="nb-NO" sz="2400" dirty="0">
                <a:latin typeface="Arial Black" panose="020B0A04020102020204" pitchFamily="34" charset="0"/>
                <a:cs typeface="Arial" panose="020B0604020202020204" pitchFamily="34" charset="0"/>
              </a:rPr>
              <a:t>ordning for mann og kvinne</a:t>
            </a:r>
            <a:endParaRPr lang="nb-NO" sz="900" dirty="0">
              <a:latin typeface="Arial Black" panose="020B0A04020102020204" pitchFamily="34" charset="0"/>
              <a:cs typeface="Arial" panose="020B0604020202020204" pitchFamily="34" charset="0"/>
            </a:endParaRPr>
          </a:p>
        </p:txBody>
      </p:sp>
      <p:pic>
        <p:nvPicPr>
          <p:cNvPr id="8194" name="Picture 2" descr="Related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8" y="556727"/>
            <a:ext cx="3120281" cy="2080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48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TotalTime>
  <Words>249</Words>
  <Application>Microsoft Office PowerPoint</Application>
  <PresentationFormat>Skjermfremvisning (4:3)</PresentationFormat>
  <Paragraphs>20</Paragraphs>
  <Slides>1</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vt:i4>
      </vt:variant>
    </vt:vector>
  </HeadingPairs>
  <TitlesOfParts>
    <vt:vector size="7" baseType="lpstr">
      <vt:lpstr>Arial</vt:lpstr>
      <vt:lpstr>Arial Black</vt:lpstr>
      <vt:lpstr>Calibri</vt:lpstr>
      <vt:lpstr>Trebuchet MS</vt:lpstr>
      <vt:lpstr>Wingdings 3</vt:lpstr>
      <vt:lpstr>Fasett</vt:lpstr>
      <vt:lpstr>PowerPoint-presentasjon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2</cp:revision>
  <dcterms:created xsi:type="dcterms:W3CDTF">2018-07-07T22:49:08Z</dcterms:created>
  <dcterms:modified xsi:type="dcterms:W3CDTF">2019-03-10T23:34:54Z</dcterms:modified>
</cp:coreProperties>
</file>