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notesMasterIdLst>
    <p:notesMasterId r:id="rId4"/>
  </p:notesMasterIdLst>
  <p:handoutMasterIdLst>
    <p:handoutMasterId r:id="rId5"/>
  </p:handoutMasterIdLst>
  <p:sldIdLst>
    <p:sldId id="657" r:id="rId2"/>
    <p:sldId id="654" r:id="rId3"/>
  </p:sldIdLst>
  <p:sldSz cx="9144000" cy="6858000" type="screen4x3"/>
  <p:notesSz cx="9872663" cy="679767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tandard inndeling" id="{94F42BBA-4273-4D7B-AEB7-7B8AD18EA0DF}">
          <p14:sldIdLst/>
        </p14:section>
        <p14:section name="Inndeling uten navn" id="{EBBAFEFF-FC71-43CC-8FA5-53C2AE087A1D}">
          <p14:sldIdLst/>
        </p14:section>
        <p14:section name="Inndeling uten navn" id="{8F942CC1-3923-40E5-B472-9F4C6A25E466}">
          <p14:sldIdLst>
            <p14:sldId id="657"/>
            <p14:sldId id="654"/>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143">
          <p15:clr>
            <a:srgbClr val="A4A3A4"/>
          </p15:clr>
        </p15:guide>
        <p15:guide id="2" pos="311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786" autoAdjust="0"/>
    <p:restoredTop sz="63170" autoAdjust="0"/>
  </p:normalViewPr>
  <p:slideViewPr>
    <p:cSldViewPr>
      <p:cViewPr varScale="1">
        <p:scale>
          <a:sx n="71" d="100"/>
          <a:sy n="71" d="100"/>
        </p:scale>
        <p:origin x="300" y="72"/>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44" d="100"/>
          <a:sy n="44" d="100"/>
        </p:scale>
        <p:origin x="-72" y="-1018"/>
      </p:cViewPr>
      <p:guideLst>
        <p:guide orient="horz" pos="2143"/>
        <p:guide pos="311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handoutMaster" Target="handoutMasters/handoutMaster1.xml"/><Relationship Id="rId4" Type="http://schemas.openxmlformats.org/officeDocument/2006/relationships/notesMaster" Target="notesMasters/notesMaster1.xml"/><Relationship Id="rId9"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ssholder for topptekst 1"/>
          <p:cNvSpPr>
            <a:spLocks noGrp="1"/>
          </p:cNvSpPr>
          <p:nvPr>
            <p:ph type="hdr" sz="quarter"/>
          </p:nvPr>
        </p:nvSpPr>
        <p:spPr>
          <a:xfrm>
            <a:off x="1" y="5"/>
            <a:ext cx="4278314" cy="339723"/>
          </a:xfrm>
          <a:prstGeom prst="rect">
            <a:avLst/>
          </a:prstGeom>
        </p:spPr>
        <p:txBody>
          <a:bodyPr vert="horz" lIns="91021" tIns="45510" rIns="91021" bIns="45510" rtlCol="0"/>
          <a:lstStyle>
            <a:lvl1pPr algn="l">
              <a:defRPr sz="1100"/>
            </a:lvl1pPr>
          </a:lstStyle>
          <a:p>
            <a:endParaRPr lang="nb-NO"/>
          </a:p>
        </p:txBody>
      </p:sp>
      <p:sp>
        <p:nvSpPr>
          <p:cNvPr id="3" name="Plassholder for dato 2"/>
          <p:cNvSpPr>
            <a:spLocks noGrp="1"/>
          </p:cNvSpPr>
          <p:nvPr>
            <p:ph type="dt" sz="quarter" idx="1"/>
          </p:nvPr>
        </p:nvSpPr>
        <p:spPr>
          <a:xfrm>
            <a:off x="5592769" y="5"/>
            <a:ext cx="4278312" cy="339723"/>
          </a:xfrm>
          <a:prstGeom prst="rect">
            <a:avLst/>
          </a:prstGeom>
        </p:spPr>
        <p:txBody>
          <a:bodyPr vert="horz" lIns="91021" tIns="45510" rIns="91021" bIns="45510" rtlCol="0"/>
          <a:lstStyle>
            <a:lvl1pPr algn="r">
              <a:defRPr sz="1100"/>
            </a:lvl1pPr>
          </a:lstStyle>
          <a:p>
            <a:fld id="{B24960D3-6A88-463C-9B61-449CBD256996}" type="datetimeFigureOut">
              <a:rPr lang="nb-NO" smtClean="0"/>
              <a:t>11.03.2019</a:t>
            </a:fld>
            <a:endParaRPr lang="nb-NO"/>
          </a:p>
        </p:txBody>
      </p:sp>
      <p:sp>
        <p:nvSpPr>
          <p:cNvPr id="4" name="Plassholder for bunntekst 3"/>
          <p:cNvSpPr>
            <a:spLocks noGrp="1"/>
          </p:cNvSpPr>
          <p:nvPr>
            <p:ph type="ftr" sz="quarter" idx="2"/>
          </p:nvPr>
        </p:nvSpPr>
        <p:spPr>
          <a:xfrm>
            <a:off x="1" y="6456367"/>
            <a:ext cx="4278314" cy="339723"/>
          </a:xfrm>
          <a:prstGeom prst="rect">
            <a:avLst/>
          </a:prstGeom>
        </p:spPr>
        <p:txBody>
          <a:bodyPr vert="horz" lIns="91021" tIns="45510" rIns="91021" bIns="45510" rtlCol="0" anchor="b"/>
          <a:lstStyle>
            <a:lvl1pPr algn="l">
              <a:defRPr sz="1100"/>
            </a:lvl1pPr>
          </a:lstStyle>
          <a:p>
            <a:endParaRPr lang="nb-NO"/>
          </a:p>
        </p:txBody>
      </p:sp>
      <p:sp>
        <p:nvSpPr>
          <p:cNvPr id="5" name="Plassholder for lysbildenummer 4"/>
          <p:cNvSpPr>
            <a:spLocks noGrp="1"/>
          </p:cNvSpPr>
          <p:nvPr>
            <p:ph type="sldNum" sz="quarter" idx="3"/>
          </p:nvPr>
        </p:nvSpPr>
        <p:spPr>
          <a:xfrm>
            <a:off x="5592769" y="6456367"/>
            <a:ext cx="4278312" cy="339723"/>
          </a:xfrm>
          <a:prstGeom prst="rect">
            <a:avLst/>
          </a:prstGeom>
        </p:spPr>
        <p:txBody>
          <a:bodyPr vert="horz" lIns="91021" tIns="45510" rIns="91021" bIns="45510" rtlCol="0" anchor="b"/>
          <a:lstStyle>
            <a:lvl1pPr algn="r">
              <a:defRPr sz="1100"/>
            </a:lvl1pPr>
          </a:lstStyle>
          <a:p>
            <a:fld id="{B7B3BB41-30CE-4D2F-A4D9-733F3C1386BC}" type="slidenum">
              <a:rPr lang="nb-NO" smtClean="0"/>
              <a:t>‹#›</a:t>
            </a:fld>
            <a:endParaRPr lang="nb-NO"/>
          </a:p>
        </p:txBody>
      </p:sp>
    </p:spTree>
    <p:extLst>
      <p:ext uri="{BB962C8B-B14F-4D97-AF65-F5344CB8AC3E}">
        <p14:creationId xmlns:p14="http://schemas.microsoft.com/office/powerpoint/2010/main" val="396668737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ssholder for topptekst 1"/>
          <p:cNvSpPr>
            <a:spLocks noGrp="1"/>
          </p:cNvSpPr>
          <p:nvPr>
            <p:ph type="hdr" sz="quarter"/>
          </p:nvPr>
        </p:nvSpPr>
        <p:spPr>
          <a:xfrm>
            <a:off x="3" y="5"/>
            <a:ext cx="4278154" cy="339882"/>
          </a:xfrm>
          <a:prstGeom prst="rect">
            <a:avLst/>
          </a:prstGeom>
        </p:spPr>
        <p:txBody>
          <a:bodyPr vert="horz" lIns="91021" tIns="45510" rIns="91021" bIns="45510" rtlCol="0"/>
          <a:lstStyle>
            <a:lvl1pPr algn="l">
              <a:defRPr sz="1100"/>
            </a:lvl1pPr>
          </a:lstStyle>
          <a:p>
            <a:endParaRPr lang="nb-NO"/>
          </a:p>
        </p:txBody>
      </p:sp>
      <p:sp>
        <p:nvSpPr>
          <p:cNvPr id="3" name="Plassholder for dato 2"/>
          <p:cNvSpPr>
            <a:spLocks noGrp="1"/>
          </p:cNvSpPr>
          <p:nvPr>
            <p:ph type="dt" idx="1"/>
          </p:nvPr>
        </p:nvSpPr>
        <p:spPr>
          <a:xfrm>
            <a:off x="5592230" y="5"/>
            <a:ext cx="4278154" cy="339882"/>
          </a:xfrm>
          <a:prstGeom prst="rect">
            <a:avLst/>
          </a:prstGeom>
        </p:spPr>
        <p:txBody>
          <a:bodyPr vert="horz" lIns="91021" tIns="45510" rIns="91021" bIns="45510" rtlCol="0"/>
          <a:lstStyle>
            <a:lvl1pPr algn="r">
              <a:defRPr sz="1100"/>
            </a:lvl1pPr>
          </a:lstStyle>
          <a:p>
            <a:fld id="{A3E2996C-EDB7-4D66-820D-0FE512E49316}" type="datetime6">
              <a:rPr lang="nb-NO" smtClean="0"/>
              <a:t>mars 19</a:t>
            </a:fld>
            <a:endParaRPr lang="nb-NO"/>
          </a:p>
        </p:txBody>
      </p:sp>
      <p:sp>
        <p:nvSpPr>
          <p:cNvPr id="4" name="Plassholder for lysbilde 3"/>
          <p:cNvSpPr>
            <a:spLocks noGrp="1" noRot="1" noChangeAspect="1"/>
          </p:cNvSpPr>
          <p:nvPr>
            <p:ph type="sldImg" idx="2"/>
          </p:nvPr>
        </p:nvSpPr>
        <p:spPr>
          <a:xfrm>
            <a:off x="3236913" y="508000"/>
            <a:ext cx="3398837" cy="2551113"/>
          </a:xfrm>
          <a:prstGeom prst="rect">
            <a:avLst/>
          </a:prstGeom>
          <a:noFill/>
          <a:ln w="12700">
            <a:solidFill>
              <a:prstClr val="black"/>
            </a:solidFill>
          </a:ln>
        </p:spPr>
        <p:txBody>
          <a:bodyPr vert="horz" lIns="91021" tIns="45510" rIns="91021" bIns="45510" rtlCol="0" anchor="ctr"/>
          <a:lstStyle/>
          <a:p>
            <a:endParaRPr lang="nb-NO"/>
          </a:p>
        </p:txBody>
      </p:sp>
      <p:sp>
        <p:nvSpPr>
          <p:cNvPr id="5" name="Plassholder for notater 4"/>
          <p:cNvSpPr>
            <a:spLocks noGrp="1"/>
          </p:cNvSpPr>
          <p:nvPr>
            <p:ph type="body" sz="quarter" idx="3"/>
          </p:nvPr>
        </p:nvSpPr>
        <p:spPr>
          <a:xfrm>
            <a:off x="987267" y="3228898"/>
            <a:ext cx="7898130" cy="3058954"/>
          </a:xfrm>
          <a:prstGeom prst="rect">
            <a:avLst/>
          </a:prstGeom>
        </p:spPr>
        <p:txBody>
          <a:bodyPr vert="horz" lIns="91021" tIns="45510" rIns="91021" bIns="45510" rtlCol="0"/>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6" name="Plassholder for bunntekst 5"/>
          <p:cNvSpPr>
            <a:spLocks noGrp="1"/>
          </p:cNvSpPr>
          <p:nvPr>
            <p:ph type="ftr" sz="quarter" idx="4"/>
          </p:nvPr>
        </p:nvSpPr>
        <p:spPr>
          <a:xfrm>
            <a:off x="3" y="6456619"/>
            <a:ext cx="4278154" cy="339882"/>
          </a:xfrm>
          <a:prstGeom prst="rect">
            <a:avLst/>
          </a:prstGeom>
        </p:spPr>
        <p:txBody>
          <a:bodyPr vert="horz" lIns="91021" tIns="45510" rIns="91021" bIns="45510" rtlCol="0" anchor="b"/>
          <a:lstStyle>
            <a:lvl1pPr algn="l">
              <a:defRPr sz="1100"/>
            </a:lvl1pPr>
          </a:lstStyle>
          <a:p>
            <a:r>
              <a:rPr lang="nb-NO"/>
              <a:t>Seminar over Ekteskapserklæringen</a:t>
            </a:r>
          </a:p>
        </p:txBody>
      </p:sp>
      <p:sp>
        <p:nvSpPr>
          <p:cNvPr id="7" name="Plassholder for lysbildenummer 6"/>
          <p:cNvSpPr>
            <a:spLocks noGrp="1"/>
          </p:cNvSpPr>
          <p:nvPr>
            <p:ph type="sldNum" sz="quarter" idx="5"/>
          </p:nvPr>
        </p:nvSpPr>
        <p:spPr>
          <a:xfrm>
            <a:off x="5592230" y="6456619"/>
            <a:ext cx="4278154" cy="339882"/>
          </a:xfrm>
          <a:prstGeom prst="rect">
            <a:avLst/>
          </a:prstGeom>
        </p:spPr>
        <p:txBody>
          <a:bodyPr vert="horz" lIns="91021" tIns="45510" rIns="91021" bIns="45510" rtlCol="0" anchor="b"/>
          <a:lstStyle>
            <a:lvl1pPr algn="r">
              <a:defRPr sz="1100"/>
            </a:lvl1pPr>
          </a:lstStyle>
          <a:p>
            <a:fld id="{C8593401-7213-4FA8-8723-86291B2E8693}" type="slidenum">
              <a:rPr lang="nb-NO" smtClean="0"/>
              <a:t>‹#›</a:t>
            </a:fld>
            <a:endParaRPr lang="nb-NO"/>
          </a:p>
        </p:txBody>
      </p:sp>
    </p:spTree>
    <p:extLst>
      <p:ext uri="{BB962C8B-B14F-4D97-AF65-F5344CB8AC3E}">
        <p14:creationId xmlns:p14="http://schemas.microsoft.com/office/powerpoint/2010/main" val="3152243019"/>
      </p:ext>
    </p:extLst>
  </p:cSld>
  <p:clrMap bg1="lt1" tx1="dk1" bg2="lt2" tx2="dk2" accent1="accent1" accent2="accent2" accent3="accent3" accent4="accent4" accent5="accent5" accent6="accent6" hlink="hlink" folHlink="folHlink"/>
  <p:hf hd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b-NO" b="1" dirty="0"/>
              <a:t>TIPS OG MOMENTER TIL TALEREN</a:t>
            </a:r>
          </a:p>
          <a:p>
            <a:endParaRPr lang="nb-NO" dirty="0"/>
          </a:p>
          <a:p>
            <a:r>
              <a:rPr lang="nb-NO" sz="1200" kern="1200" dirty="0">
                <a:solidFill>
                  <a:schemeClr val="tx1"/>
                </a:solidFill>
                <a:effectLst/>
                <a:latin typeface="+mn-lt"/>
                <a:ea typeface="+mn-ea"/>
                <a:cs typeface="+mn-cs"/>
              </a:rPr>
              <a:t>Helt i begynnelsen av dette temamøtet er det viktig å legge et grunnlag som understreker det bibelske fundamentet og Jesu budskap og eksempel. Taleren bør derfor bruke to-tre minutter på å utdype innholdet i dette lysbildet. </a:t>
            </a:r>
          </a:p>
          <a:p>
            <a:r>
              <a:rPr lang="nb-NO" sz="1200" kern="1200" dirty="0">
                <a:solidFill>
                  <a:schemeClr val="tx1"/>
                </a:solidFill>
                <a:effectLst/>
                <a:latin typeface="+mn-lt"/>
                <a:ea typeface="+mn-ea"/>
                <a:cs typeface="+mn-cs"/>
              </a:rPr>
              <a:t> </a:t>
            </a:r>
          </a:p>
          <a:p>
            <a:r>
              <a:rPr lang="nb-NO" sz="1200" kern="1200" dirty="0">
                <a:solidFill>
                  <a:schemeClr val="tx1"/>
                </a:solidFill>
                <a:effectLst/>
                <a:latin typeface="+mn-lt"/>
                <a:ea typeface="+mn-ea"/>
                <a:cs typeface="+mn-cs"/>
              </a:rPr>
              <a:t>Som utfyllende kommentarer til hvert punkt kan taleren formidle innholdet i de aktuelle avsnittene i kapittel 1 i </a:t>
            </a:r>
            <a:r>
              <a:rPr lang="nb-NO" sz="1200" b="1" i="1" kern="1200" dirty="0">
                <a:solidFill>
                  <a:schemeClr val="tx1"/>
                </a:solidFill>
                <a:effectLst/>
                <a:latin typeface="+mn-lt"/>
                <a:ea typeface="+mn-ea"/>
                <a:cs typeface="+mn-cs"/>
              </a:rPr>
              <a:t>Ekteskapserklæringen</a:t>
            </a:r>
            <a:r>
              <a:rPr lang="nb-NO" sz="1200" kern="1200" dirty="0">
                <a:solidFill>
                  <a:schemeClr val="tx1"/>
                </a:solidFill>
                <a:effectLst/>
                <a:latin typeface="+mn-lt"/>
                <a:ea typeface="+mn-ea"/>
                <a:cs typeface="+mn-cs"/>
              </a:rPr>
              <a:t> – og andre momenter/illustrasjoner/ erfaringer som kan være relevante.</a:t>
            </a:r>
          </a:p>
          <a:p>
            <a:endParaRPr lang="nb-NO" baseline="0" dirty="0"/>
          </a:p>
          <a:p>
            <a:r>
              <a:rPr lang="nb-NO" baseline="0" dirty="0"/>
              <a:t>Jesu budskap og hans eksempel gir oss det vi trenger for å møte andre mennesker på en varm, respektfull og vennlig måte. Vi er ikke kalt til å fordømme mennesker, uansett hvor uenige vi kan være med dem, og uansett hvordan de lever. Tvert imot: Jesus kaller oss til å fortelle andre at de er elsket av Gud og verdifulle i hans øyne, og at hans vilje er det beste for ethvert menneske – selv om den ikke alltid er det enkleste. </a:t>
            </a:r>
          </a:p>
          <a:p>
            <a:endParaRPr lang="nb-NO" baseline="0" dirty="0"/>
          </a:p>
          <a:p>
            <a:r>
              <a:rPr lang="nb-NO" baseline="0" dirty="0"/>
              <a:t>Spørsmålet: «Hva ville Jesus ha gjort?» er svært aktuelt, også når det gjelder temaene som denne undervisningen inneholder. Vi trenger å lære av Jesus både når det gjelder ord, holdninger og handlinger. </a:t>
            </a:r>
          </a:p>
          <a:p>
            <a:endParaRPr lang="nb-NO" baseline="0" dirty="0"/>
          </a:p>
          <a:p>
            <a:r>
              <a:rPr lang="nb-NO" baseline="0" dirty="0"/>
              <a:t>Det handler om tre grunnleggende sannheter i kristen tro og etikk:</a:t>
            </a:r>
          </a:p>
          <a:p>
            <a:endParaRPr lang="nb-NO" baseline="0" dirty="0"/>
          </a:p>
          <a:p>
            <a:pPr marL="178274" indent="-178274" defTabSz="950793">
              <a:buFont typeface="Arial" charset="0"/>
              <a:buChar char="•"/>
              <a:defRPr/>
            </a:pPr>
            <a:r>
              <a:rPr lang="nb-NO" baseline="0" dirty="0"/>
              <a:t>SKAPT OG ELSKET</a:t>
            </a:r>
          </a:p>
          <a:p>
            <a:pPr marL="178274" indent="-178274" defTabSz="950793">
              <a:buFont typeface="Arial" charset="0"/>
              <a:buChar char="•"/>
              <a:defRPr/>
            </a:pPr>
            <a:r>
              <a:rPr lang="nb-NO" baseline="0" dirty="0"/>
              <a:t>NESTEKJÆRLIGHET</a:t>
            </a:r>
          </a:p>
          <a:p>
            <a:pPr marL="178274" indent="-178274" defTabSz="950793">
              <a:buFont typeface="Arial" charset="0"/>
              <a:buChar char="•"/>
              <a:defRPr/>
            </a:pPr>
            <a:r>
              <a:rPr lang="nb-NO" baseline="0" dirty="0"/>
              <a:t>NÅDE og SANNHET</a:t>
            </a:r>
          </a:p>
          <a:p>
            <a:pPr defTabSz="950793">
              <a:defRPr/>
            </a:pPr>
            <a:endParaRPr lang="nb-NO" dirty="0"/>
          </a:p>
          <a:p>
            <a:r>
              <a:rPr lang="nb-NO" b="1" dirty="0"/>
              <a:t>*</a:t>
            </a:r>
            <a:r>
              <a:rPr lang="nb-NO" b="1" baseline="0" dirty="0"/>
              <a:t> </a:t>
            </a:r>
            <a:r>
              <a:rPr lang="nb-NO" b="1" dirty="0"/>
              <a:t>SKAPT</a:t>
            </a:r>
            <a:r>
              <a:rPr lang="nb-NO" b="1" baseline="0" dirty="0"/>
              <a:t> OG ELSKET. </a:t>
            </a:r>
            <a:r>
              <a:rPr lang="nb-NO" dirty="0"/>
              <a:t>Mange sekulære nordmenn tror at kristne fordømmer</a:t>
            </a:r>
            <a:r>
              <a:rPr lang="nb-NO" baseline="0" dirty="0"/>
              <a:t> dem, at vi anser oss som bedre enn andre, og at vi tror vi er mer verdifulle og høyere elsket av Gud enn dem. Understrek på en tydelig måte sannhetene i det første punktet: SKAPT OG ELSKET. Vi er alle i samme båt: Skapt Hans bilde, med et uutslettelig menneskeverd, elsket og verdifull – samtidig som vi kontinuerlig bryter hans vilje og trenger hans tilgivelse og ny start.</a:t>
            </a:r>
          </a:p>
          <a:p>
            <a:br>
              <a:rPr lang="nb-NO" baseline="0" dirty="0"/>
            </a:br>
            <a:r>
              <a:rPr lang="nb-NO" baseline="0" dirty="0"/>
              <a:t>Alle er elsket av Gud, men ikke alt i verden og i våre liv er i tråd med hans skapervilje. På grunn av svakhet og synd, selvopptatthet og sår trenger vi alle Guds veiledning og ledelse, tilgivelse og kraft.</a:t>
            </a:r>
          </a:p>
          <a:p>
            <a:endParaRPr lang="nb-NO" baseline="0" dirty="0"/>
          </a:p>
          <a:p>
            <a:r>
              <a:rPr lang="nb-NO" b="1" dirty="0"/>
              <a:t>* NESTEKJÆRLIGHET.</a:t>
            </a:r>
            <a:r>
              <a:rPr lang="nb-NO" dirty="0"/>
              <a:t>  Snakk tydelig om </a:t>
            </a:r>
            <a:r>
              <a:rPr lang="nb-NO" baseline="0" dirty="0"/>
              <a:t>at hvis Jesus er vårt forbilde og eksempel, og at vi ønsker å bli mer og mer lik Jesus, er nestekjærlighet helt avgjørende. Jesus sier faktisk at budet om å elske sin neste som seg selv, er like viktig som å elske Gud. Se det dobbelte </a:t>
            </a:r>
            <a:r>
              <a:rPr lang="nb-NO" baseline="0" dirty="0" err="1"/>
              <a:t>kjærlighetsbud</a:t>
            </a:r>
            <a:r>
              <a:rPr lang="nb-NO" baseline="0" dirty="0"/>
              <a:t> i Matt 22,34-40.</a:t>
            </a:r>
          </a:p>
          <a:p>
            <a:endParaRPr lang="nb-NO" baseline="0" dirty="0"/>
          </a:p>
          <a:p>
            <a:r>
              <a:rPr lang="nb-NO" baseline="0" dirty="0"/>
              <a:t>Kjærlighet er ikke en følelse, men ord, holdninger og handlinger som viser at vi ønsker folk alt godt, uansett hvem de er, hva de mener og hvordan de lever.</a:t>
            </a:r>
          </a:p>
          <a:p>
            <a:endParaRPr lang="nb-NO" dirty="0"/>
          </a:p>
          <a:p>
            <a:pPr marL="0" marR="0" indent="0" algn="l" defTabSz="914400" rtl="0" eaLnBrk="1" fontAlgn="auto" latinLnBrk="0" hangingPunct="1">
              <a:lnSpc>
                <a:spcPct val="100000"/>
              </a:lnSpc>
              <a:spcBef>
                <a:spcPts val="0"/>
              </a:spcBef>
              <a:spcAft>
                <a:spcPts val="0"/>
              </a:spcAft>
              <a:buClrTx/>
              <a:buSzTx/>
              <a:buFontTx/>
              <a:buNone/>
              <a:tabLst/>
              <a:defRPr/>
            </a:pPr>
            <a:r>
              <a:rPr lang="nb-NO" dirty="0"/>
              <a:t>Prøv</a:t>
            </a:r>
            <a:r>
              <a:rPr lang="nb-NO" baseline="0" dirty="0"/>
              <a:t> å formidle på en tydelig måte at vi ikke trenger å være enige med folk for å vise dem nestekjærlighet. Ekte kristen kjærlighet har som kjennetegn at den ofte elsker på tross av hva andre sier og gjør, ikke på grunn av at de er enige med oss. </a:t>
            </a:r>
          </a:p>
          <a:p>
            <a:pPr marL="0" marR="0" indent="0" algn="l" defTabSz="914400" rtl="0" eaLnBrk="1" fontAlgn="auto" latinLnBrk="0" hangingPunct="1">
              <a:lnSpc>
                <a:spcPct val="100000"/>
              </a:lnSpc>
              <a:spcBef>
                <a:spcPts val="0"/>
              </a:spcBef>
              <a:spcAft>
                <a:spcPts val="0"/>
              </a:spcAft>
              <a:buClrTx/>
              <a:buSzTx/>
              <a:buFontTx/>
              <a:buNone/>
              <a:tabLst/>
              <a:defRPr/>
            </a:pPr>
            <a:endParaRPr lang="nb-NO" baseline="0" dirty="0"/>
          </a:p>
          <a:p>
            <a:pPr marL="171450" marR="0" indent="-171450" algn="l" defTabSz="914400" rtl="0" eaLnBrk="1" fontAlgn="auto" latinLnBrk="0" hangingPunct="1">
              <a:lnSpc>
                <a:spcPct val="100000"/>
              </a:lnSpc>
              <a:spcBef>
                <a:spcPts val="0"/>
              </a:spcBef>
              <a:spcAft>
                <a:spcPts val="0"/>
              </a:spcAft>
              <a:buClrTx/>
              <a:buSzTx/>
              <a:buFont typeface="Arial" charset="0"/>
              <a:buChar char="•"/>
              <a:tabLst/>
              <a:defRPr/>
            </a:pPr>
            <a:r>
              <a:rPr lang="nb-NO" b="1" baseline="0" dirty="0"/>
              <a:t>NÅDE OG SANNHET. </a:t>
            </a:r>
            <a:r>
              <a:rPr lang="nb-NO" baseline="0" dirty="0"/>
              <a:t> Nåden og sannheten hører intimt sammen. Nåde uten sannhet blir lett snillistisk relativisme og et </a:t>
            </a:r>
            <a:r>
              <a:rPr lang="nb-NO" baseline="0" dirty="0" err="1"/>
              <a:t>ubibelsk</a:t>
            </a:r>
            <a:r>
              <a:rPr lang="nb-NO" baseline="0" dirty="0"/>
              <a:t> budskap. På den annen side kan sannhet uten nåde lett utarte</a:t>
            </a:r>
          </a:p>
          <a:p>
            <a:pPr marL="0" marR="0" indent="0" algn="l" defTabSz="914400" rtl="0" eaLnBrk="1" fontAlgn="auto" latinLnBrk="0" hangingPunct="1">
              <a:lnSpc>
                <a:spcPct val="100000"/>
              </a:lnSpc>
              <a:spcBef>
                <a:spcPts val="0"/>
              </a:spcBef>
              <a:spcAft>
                <a:spcPts val="0"/>
              </a:spcAft>
              <a:buClrTx/>
              <a:buSzTx/>
              <a:buFont typeface="Arial" charset="0"/>
              <a:buNone/>
              <a:tabLst/>
              <a:defRPr/>
            </a:pPr>
            <a:r>
              <a:rPr lang="nb-NO" baseline="0" dirty="0"/>
              <a:t>til selvrettferdighet og fariseiske holdninger harde hjerter og lite empati. Jesus viste i sitt liv at rekkefølgen ofte har stor betydning: Først nåde, deretter sannhet.</a:t>
            </a:r>
          </a:p>
          <a:p>
            <a:pPr marL="171450" marR="0" indent="-171450" algn="l" defTabSz="914400" rtl="0" eaLnBrk="1" fontAlgn="auto" latinLnBrk="0" hangingPunct="1">
              <a:lnSpc>
                <a:spcPct val="100000"/>
              </a:lnSpc>
              <a:spcBef>
                <a:spcPts val="0"/>
              </a:spcBef>
              <a:spcAft>
                <a:spcPts val="0"/>
              </a:spcAft>
              <a:buClrTx/>
              <a:buSzTx/>
              <a:buFont typeface="Arial" charset="0"/>
              <a:buChar char="•"/>
              <a:tabLst/>
              <a:defRPr/>
            </a:pPr>
            <a:endParaRPr lang="nb-NO" baseline="0" dirty="0"/>
          </a:p>
          <a:p>
            <a:pPr marL="0" marR="0" indent="0" algn="l" defTabSz="914400" rtl="0" eaLnBrk="1" fontAlgn="auto" latinLnBrk="0" hangingPunct="1">
              <a:lnSpc>
                <a:spcPct val="100000"/>
              </a:lnSpc>
              <a:spcBef>
                <a:spcPts val="0"/>
              </a:spcBef>
              <a:spcAft>
                <a:spcPts val="0"/>
              </a:spcAft>
              <a:buClrTx/>
              <a:buSzTx/>
              <a:buFont typeface="Arial" charset="0"/>
              <a:buNone/>
              <a:tabLst/>
              <a:defRPr/>
            </a:pPr>
            <a:r>
              <a:rPr lang="nb-NO" baseline="0" dirty="0"/>
              <a:t>Hvis en vinge faller av flyet, ender det i katastrofe. Hvis vi ror med bare én åre, beveger vi oss i ring</a:t>
            </a:r>
            <a:r>
              <a:rPr lang="nb-NO" baseline="0"/>
              <a:t>, hvis </a:t>
            </a:r>
            <a:r>
              <a:rPr lang="nb-NO" baseline="0" dirty="0"/>
              <a:t>en av togskinnene er skadet eller fjernet, går det helt galt.</a:t>
            </a:r>
          </a:p>
          <a:p>
            <a:pPr marL="0" marR="0" indent="0" algn="l" defTabSz="914400" rtl="0" eaLnBrk="1" fontAlgn="auto" latinLnBrk="0" hangingPunct="1">
              <a:lnSpc>
                <a:spcPct val="100000"/>
              </a:lnSpc>
              <a:spcBef>
                <a:spcPts val="0"/>
              </a:spcBef>
              <a:spcAft>
                <a:spcPts val="0"/>
              </a:spcAft>
              <a:buClrTx/>
              <a:buSzTx/>
              <a:buFont typeface="Arial" charset="0"/>
              <a:buNone/>
              <a:tabLst/>
              <a:defRPr/>
            </a:pPr>
            <a:endParaRPr lang="nb-NO" baseline="0" dirty="0"/>
          </a:p>
          <a:p>
            <a:pPr marL="0" marR="0" indent="0" algn="l" defTabSz="914400" rtl="0" eaLnBrk="1" fontAlgn="auto" latinLnBrk="0" hangingPunct="1">
              <a:lnSpc>
                <a:spcPct val="100000"/>
              </a:lnSpc>
              <a:spcBef>
                <a:spcPts val="0"/>
              </a:spcBef>
              <a:spcAft>
                <a:spcPts val="0"/>
              </a:spcAft>
              <a:buClrTx/>
              <a:buSzTx/>
              <a:buFont typeface="Arial" charset="0"/>
              <a:buNone/>
              <a:tabLst/>
              <a:defRPr/>
            </a:pPr>
            <a:r>
              <a:rPr lang="nb-NO" baseline="0" dirty="0"/>
              <a:t>Ef 4,15: Idealet er å «være tro mot sannheten i kjærlighet».</a:t>
            </a:r>
          </a:p>
        </p:txBody>
      </p:sp>
      <p:sp>
        <p:nvSpPr>
          <p:cNvPr id="4" name="Plassholder for lysbildenummer 3"/>
          <p:cNvSpPr>
            <a:spLocks noGrp="1"/>
          </p:cNvSpPr>
          <p:nvPr>
            <p:ph type="sldNum" sz="quarter" idx="10"/>
          </p:nvPr>
        </p:nvSpPr>
        <p:spPr/>
        <p:txBody>
          <a:bodyPr/>
          <a:lstStyle/>
          <a:p>
            <a:fld id="{C8593401-7213-4FA8-8723-86291B2E8693}" type="slidenum">
              <a:rPr lang="nb-NO" smtClean="0"/>
              <a:t>1</a:t>
            </a:fld>
            <a:endParaRPr lang="nb-NO"/>
          </a:p>
        </p:txBody>
      </p:sp>
      <p:sp>
        <p:nvSpPr>
          <p:cNvPr id="5" name="Plassholder for bunntekst 4"/>
          <p:cNvSpPr>
            <a:spLocks noGrp="1"/>
          </p:cNvSpPr>
          <p:nvPr>
            <p:ph type="ftr" sz="quarter" idx="11"/>
          </p:nvPr>
        </p:nvSpPr>
        <p:spPr/>
        <p:txBody>
          <a:bodyPr/>
          <a:lstStyle/>
          <a:p>
            <a:r>
              <a:rPr lang="nb-NO"/>
              <a:t>Seminar over Ekteskapserklæringen</a:t>
            </a:r>
          </a:p>
        </p:txBody>
      </p:sp>
    </p:spTree>
    <p:extLst>
      <p:ext uri="{BB962C8B-B14F-4D97-AF65-F5344CB8AC3E}">
        <p14:creationId xmlns:p14="http://schemas.microsoft.com/office/powerpoint/2010/main" val="29543928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a:xfrm>
            <a:off x="3236913" y="509588"/>
            <a:ext cx="3398837" cy="2549525"/>
          </a:xfrm>
        </p:spPr>
      </p:sp>
      <p:sp>
        <p:nvSpPr>
          <p:cNvPr id="3" name="Plassholder for notater 2"/>
          <p:cNvSpPr>
            <a:spLocks noGrp="1"/>
          </p:cNvSpPr>
          <p:nvPr>
            <p:ph type="body" idx="1"/>
          </p:nvPr>
        </p:nvSpPr>
        <p:spPr/>
        <p:txBody>
          <a:bodyPr/>
          <a:lstStyle/>
          <a:p>
            <a:r>
              <a:rPr lang="nb-NO" sz="1200" b="1" baseline="0" dirty="0"/>
              <a:t>TIPS OG MOMENTER TIL TALEREN</a:t>
            </a:r>
          </a:p>
          <a:p>
            <a:endParaRPr lang="nb-NO" b="1" dirty="0">
              <a:latin typeface="Arial" panose="020B0604020202020204" pitchFamily="34" charset="0"/>
              <a:cs typeface="Arial" panose="020B0604020202020204" pitchFamily="34" charset="0"/>
            </a:endParaRPr>
          </a:p>
          <a:p>
            <a:r>
              <a:rPr lang="nb-NO" b="0" dirty="0">
                <a:latin typeface="Arial" panose="020B0604020202020204" pitchFamily="34" charset="0"/>
                <a:cs typeface="Arial" panose="020B0604020202020204" pitchFamily="34" charset="0"/>
              </a:rPr>
              <a:t>Helt</a:t>
            </a:r>
            <a:r>
              <a:rPr lang="nb-NO" b="0" baseline="0" dirty="0">
                <a:latin typeface="Arial" panose="020B0604020202020204" pitchFamily="34" charset="0"/>
                <a:cs typeface="Arial" panose="020B0604020202020204" pitchFamily="34" charset="0"/>
              </a:rPr>
              <a:t> fra starten </a:t>
            </a:r>
            <a:r>
              <a:rPr lang="nb-NO" b="0" dirty="0">
                <a:latin typeface="Arial" panose="020B0604020202020204" pitchFamily="34" charset="0"/>
                <a:cs typeface="Arial" panose="020B0604020202020204" pitchFamily="34" charset="0"/>
              </a:rPr>
              <a:t>av dette temamøtet</a:t>
            </a:r>
            <a:r>
              <a:rPr lang="nb-NO" b="0" baseline="0" dirty="0">
                <a:latin typeface="Arial" panose="020B0604020202020204" pitchFamily="34" charset="0"/>
                <a:cs typeface="Arial" panose="020B0604020202020204" pitchFamily="34" charset="0"/>
              </a:rPr>
              <a:t> vil det være viktig å legge et bibelsk fundament for hvordan vi skal forholde oss til det vi skal undervise og snakke om, og hvilke holdninger vi ønsker å møte våre meningsmotstandere med.</a:t>
            </a:r>
          </a:p>
          <a:p>
            <a:endParaRPr lang="nb-NO" b="0" baseline="0" dirty="0">
              <a:latin typeface="Arial" panose="020B0604020202020204" pitchFamily="34" charset="0"/>
              <a:cs typeface="Arial" panose="020B0604020202020204" pitchFamily="34" charset="0"/>
            </a:endParaRPr>
          </a:p>
          <a:p>
            <a:r>
              <a:rPr lang="nb-NO" b="0" dirty="0">
                <a:latin typeface="Arial" panose="020B0604020202020204" pitchFamily="34" charset="0"/>
                <a:cs typeface="Arial" panose="020B0604020202020204" pitchFamily="34" charset="0"/>
              </a:rPr>
              <a:t>Taleren</a:t>
            </a:r>
            <a:r>
              <a:rPr lang="nb-NO" b="0" baseline="0" dirty="0">
                <a:latin typeface="Arial" panose="020B0604020202020204" pitchFamily="34" charset="0"/>
                <a:cs typeface="Arial" panose="020B0604020202020204" pitchFamily="34" charset="0"/>
              </a:rPr>
              <a:t> kan kort gå gjennom de fire punktene, eller utdype dem med flere </a:t>
            </a:r>
            <a:r>
              <a:rPr lang="nb-NO" b="0" baseline="0" dirty="0" err="1">
                <a:latin typeface="Arial" panose="020B0604020202020204" pitchFamily="34" charset="0"/>
                <a:cs typeface="Arial" panose="020B0604020202020204" pitchFamily="34" charset="0"/>
              </a:rPr>
              <a:t>bibelvers</a:t>
            </a:r>
            <a:r>
              <a:rPr lang="nb-NO" b="0" baseline="0" dirty="0">
                <a:latin typeface="Arial" panose="020B0604020202020204" pitchFamily="34" charset="0"/>
                <a:cs typeface="Arial" panose="020B0604020202020204" pitchFamily="34" charset="0"/>
              </a:rPr>
              <a:t> og momenter, dersom det er tid og sted for det.</a:t>
            </a:r>
            <a:endParaRPr lang="nb-NO" b="0" dirty="0">
              <a:latin typeface="Arial" panose="020B0604020202020204" pitchFamily="34" charset="0"/>
              <a:cs typeface="Arial" panose="020B0604020202020204" pitchFamily="34" charset="0"/>
            </a:endParaRPr>
          </a:p>
          <a:p>
            <a:endParaRPr lang="nb-NO" dirty="0">
              <a:latin typeface="Arial" panose="020B0604020202020204" pitchFamily="34" charset="0"/>
              <a:cs typeface="Arial" panose="020B0604020202020204" pitchFamily="34" charset="0"/>
            </a:endParaRPr>
          </a:p>
          <a:p>
            <a:r>
              <a:rPr lang="nb-NO" dirty="0">
                <a:latin typeface="Arial" panose="020B0604020202020204" pitchFamily="34" charset="0"/>
                <a:cs typeface="Arial" panose="020B0604020202020204" pitchFamily="34" charset="0"/>
              </a:rPr>
              <a:t>• </a:t>
            </a:r>
            <a:r>
              <a:rPr lang="nb-NO" b="1" dirty="0">
                <a:latin typeface="Arial" panose="020B0604020202020204" pitchFamily="34" charset="0"/>
                <a:cs typeface="Arial" panose="020B0604020202020204" pitchFamily="34" charset="0"/>
              </a:rPr>
              <a:t>JESU</a:t>
            </a:r>
            <a:r>
              <a:rPr lang="nb-NO" b="1" baseline="0" dirty="0">
                <a:latin typeface="Arial" panose="020B0604020202020204" pitchFamily="34" charset="0"/>
                <a:cs typeface="Arial" panose="020B0604020202020204" pitchFamily="34" charset="0"/>
              </a:rPr>
              <a:t> KALL: </a:t>
            </a:r>
            <a:r>
              <a:rPr lang="nb-NO" dirty="0">
                <a:latin typeface="Arial" panose="020B0604020202020204" pitchFamily="34" charset="0"/>
                <a:cs typeface="Arial" panose="020B0604020202020204" pitchFamily="34" charset="0"/>
              </a:rPr>
              <a:t>Kristne er kalt til å elske alle mennesker med Jesu kjærlighet, selvsagt også personer med homofile, bifile og transseksuelle følelser – og alle andre seksuelle</a:t>
            </a:r>
            <a:r>
              <a:rPr lang="nb-NO" baseline="0" dirty="0">
                <a:latin typeface="Arial" panose="020B0604020202020204" pitchFamily="34" charset="0"/>
                <a:cs typeface="Arial" panose="020B0604020202020204" pitchFamily="34" charset="0"/>
              </a:rPr>
              <a:t> varianter</a:t>
            </a:r>
            <a:r>
              <a:rPr lang="nb-NO" dirty="0">
                <a:latin typeface="Arial" panose="020B0604020202020204" pitchFamily="34" charset="0"/>
                <a:cs typeface="Arial" panose="020B0604020202020204" pitchFamily="34" charset="0"/>
              </a:rPr>
              <a:t>. Men det betyr ikke at vi av den grunn er nødt til å omde­finere hele vår teologi om ekteskap og samliv. </a:t>
            </a:r>
            <a:br>
              <a:rPr lang="nb-NO" dirty="0">
                <a:latin typeface="Arial" panose="020B0604020202020204" pitchFamily="34" charset="0"/>
                <a:cs typeface="Arial" panose="020B0604020202020204" pitchFamily="34" charset="0"/>
              </a:rPr>
            </a:br>
            <a:endParaRPr lang="nb-NO" dirty="0">
              <a:latin typeface="Arial" panose="020B0604020202020204" pitchFamily="34" charset="0"/>
              <a:cs typeface="Arial" panose="020B0604020202020204" pitchFamily="34" charset="0"/>
            </a:endParaRPr>
          </a:p>
          <a:p>
            <a:pPr defTabSz="875447">
              <a:defRPr/>
            </a:pPr>
            <a:r>
              <a:rPr lang="nb-NO" dirty="0">
                <a:latin typeface="Arial" panose="020B0604020202020204" pitchFamily="34" charset="0"/>
                <a:cs typeface="Arial" panose="020B0604020202020204" pitchFamily="34" charset="0"/>
              </a:rPr>
              <a:t>• </a:t>
            </a:r>
            <a:r>
              <a:rPr lang="nb-NO" b="1" dirty="0">
                <a:latin typeface="Arial" panose="020B0604020202020204" pitchFamily="34" charset="0"/>
                <a:cs typeface="Arial" panose="020B0604020202020204" pitchFamily="34" charset="0"/>
              </a:rPr>
              <a:t>IDEALET: </a:t>
            </a:r>
            <a:r>
              <a:rPr lang="nb-NO" dirty="0">
                <a:latin typeface="Arial" panose="020B0604020202020204" pitchFamily="34" charset="0"/>
                <a:cs typeface="Arial" panose="020B0604020202020204" pitchFamily="34" charset="0"/>
              </a:rPr>
              <a:t>Det bibelske idealet som vi må strekke oss etter, er å være «tro mot sannheten i kjærlighet» (Ef 4,15). Med andre ord: Å</a:t>
            </a:r>
            <a:r>
              <a:rPr lang="nb-NO" baseline="0" dirty="0">
                <a:latin typeface="Arial" panose="020B0604020202020204" pitchFamily="34" charset="0"/>
                <a:cs typeface="Arial" panose="020B0604020202020204" pitchFamily="34" charset="0"/>
              </a:rPr>
              <a:t> ha en holdning av </a:t>
            </a:r>
            <a:r>
              <a:rPr lang="nb-NO" dirty="0">
                <a:latin typeface="Arial" panose="020B0604020202020204" pitchFamily="34" charset="0"/>
                <a:cs typeface="Arial" panose="020B0604020202020204" pitchFamily="34" charset="0"/>
              </a:rPr>
              <a:t>«nåde og sannhet» (</a:t>
            </a:r>
            <a:r>
              <a:rPr lang="nb-NO" dirty="0" err="1">
                <a:latin typeface="Arial" panose="020B0604020202020204" pitchFamily="34" charset="0"/>
                <a:cs typeface="Arial" panose="020B0604020202020204" pitchFamily="34" charset="0"/>
              </a:rPr>
              <a:t>Joh</a:t>
            </a:r>
            <a:r>
              <a:rPr lang="nb-NO" dirty="0">
                <a:latin typeface="Arial" panose="020B0604020202020204" pitchFamily="34" charset="0"/>
                <a:cs typeface="Arial" panose="020B0604020202020204" pitchFamily="34" charset="0"/>
              </a:rPr>
              <a:t> 1,14.17) i møte med</a:t>
            </a:r>
            <a:r>
              <a:rPr lang="nb-NO" baseline="0" dirty="0">
                <a:latin typeface="Arial" panose="020B0604020202020204" pitchFamily="34" charset="0"/>
                <a:cs typeface="Arial" panose="020B0604020202020204" pitchFamily="34" charset="0"/>
              </a:rPr>
              <a:t> andre mennesker, og i omtalen av dem</a:t>
            </a:r>
            <a:r>
              <a:rPr lang="nb-NO" dirty="0">
                <a:latin typeface="Arial" panose="020B0604020202020204" pitchFamily="34" charset="0"/>
                <a:cs typeface="Arial" panose="020B0604020202020204" pitchFamily="34" charset="0"/>
              </a:rPr>
              <a:t>. </a:t>
            </a:r>
            <a:r>
              <a:rPr lang="nb-NO" baseline="0" dirty="0">
                <a:latin typeface="Arial" panose="020B0604020202020204" pitchFamily="34" charset="0"/>
                <a:cs typeface="Arial" panose="020B0604020202020204" pitchFamily="34" charset="0"/>
              </a:rPr>
              <a:t> </a:t>
            </a:r>
          </a:p>
          <a:p>
            <a:pPr defTabSz="875447">
              <a:defRPr/>
            </a:pPr>
            <a:endParaRPr lang="nb-NO" baseline="0" dirty="0">
              <a:latin typeface="Arial" panose="020B0604020202020204" pitchFamily="34" charset="0"/>
              <a:cs typeface="Arial" panose="020B0604020202020204" pitchFamily="34" charset="0"/>
            </a:endParaRPr>
          </a:p>
          <a:p>
            <a:pPr defTabSz="875447">
              <a:defRPr/>
            </a:pPr>
            <a:r>
              <a:rPr lang="nb-NO" dirty="0">
                <a:latin typeface="Arial" panose="020B0604020202020204" pitchFamily="34" charset="0"/>
                <a:cs typeface="Arial" panose="020B0604020202020204" pitchFamily="34" charset="0"/>
              </a:rPr>
              <a:t>Å </a:t>
            </a:r>
            <a:r>
              <a:rPr lang="nb-NO" i="1" dirty="0">
                <a:latin typeface="Arial" panose="020B0604020202020204" pitchFamily="34" charset="0"/>
                <a:cs typeface="Arial" panose="020B0604020202020204" pitchFamily="34" charset="0"/>
              </a:rPr>
              <a:t>bygge broer </a:t>
            </a:r>
            <a:r>
              <a:rPr lang="nb-NO" dirty="0">
                <a:latin typeface="Arial" panose="020B0604020202020204" pitchFamily="34" charset="0"/>
                <a:cs typeface="Arial" panose="020B0604020202020204" pitchFamily="34" charset="0"/>
              </a:rPr>
              <a:t>av nåde og kjærlighet handler om å vise respekt, vennlighet, likeverd,</a:t>
            </a:r>
            <a:r>
              <a:rPr lang="nb-NO" baseline="0" dirty="0">
                <a:latin typeface="Arial" panose="020B0604020202020204" pitchFamily="34" charset="0"/>
                <a:cs typeface="Arial" panose="020B0604020202020204" pitchFamily="34" charset="0"/>
              </a:rPr>
              <a:t> empati, tillit og andre bibelske holdninger </a:t>
            </a:r>
            <a:r>
              <a:rPr lang="nb-NO" dirty="0">
                <a:latin typeface="Arial" panose="020B0604020202020204" pitchFamily="34" charset="0"/>
                <a:cs typeface="Arial" panose="020B0604020202020204" pitchFamily="34" charset="0"/>
              </a:rPr>
              <a:t>overfor seksuelle minoriteter.</a:t>
            </a:r>
            <a:r>
              <a:rPr lang="nb-NO" baseline="0" dirty="0">
                <a:latin typeface="Arial" panose="020B0604020202020204" pitchFamily="34" charset="0"/>
                <a:cs typeface="Arial" panose="020B0604020202020204" pitchFamily="34" charset="0"/>
              </a:rPr>
              <a:t> </a:t>
            </a:r>
          </a:p>
          <a:p>
            <a:pPr defTabSz="875447">
              <a:defRPr/>
            </a:pPr>
            <a:endParaRPr lang="nb-NO" baseline="0" dirty="0">
              <a:latin typeface="Arial" panose="020B0604020202020204" pitchFamily="34" charset="0"/>
              <a:cs typeface="Arial" panose="020B0604020202020204" pitchFamily="34" charset="0"/>
            </a:endParaRPr>
          </a:p>
          <a:p>
            <a:pPr defTabSz="875447">
              <a:defRPr/>
            </a:pPr>
            <a:r>
              <a:rPr lang="nb-NO" baseline="0" dirty="0">
                <a:latin typeface="Arial" panose="020B0604020202020204" pitchFamily="34" charset="0"/>
                <a:cs typeface="Arial" panose="020B0604020202020204" pitchFamily="34" charset="0"/>
              </a:rPr>
              <a:t>Å </a:t>
            </a:r>
            <a:r>
              <a:rPr lang="nb-NO" i="1" baseline="0" dirty="0">
                <a:latin typeface="Arial" panose="020B0604020202020204" pitchFamily="34" charset="0"/>
                <a:cs typeface="Arial" panose="020B0604020202020204" pitchFamily="34" charset="0"/>
              </a:rPr>
              <a:t>trekke grenser </a:t>
            </a:r>
            <a:r>
              <a:rPr lang="nb-NO" baseline="0" dirty="0">
                <a:latin typeface="Arial" panose="020B0604020202020204" pitchFamily="34" charset="0"/>
                <a:cs typeface="Arial" panose="020B0604020202020204" pitchFamily="34" charset="0"/>
              </a:rPr>
              <a:t>med Guds sannhet betyr at vi må si: </a:t>
            </a:r>
            <a:r>
              <a:rPr lang="nb-NO" i="1" baseline="0" dirty="0">
                <a:latin typeface="Arial" panose="020B0604020202020204" pitchFamily="34" charset="0"/>
                <a:cs typeface="Arial" panose="020B0604020202020204" pitchFamily="34" charset="0"/>
              </a:rPr>
              <a:t>«Jeg vil gjerne være din venn/medarbeider/slektning og ha en god relasjon til deg, men jeg kan ikke la meg presse til å oppgi </a:t>
            </a:r>
            <a:r>
              <a:rPr lang="nb-NO" i="1" dirty="0">
                <a:latin typeface="Arial" panose="020B0604020202020204" pitchFamily="34" charset="0"/>
                <a:cs typeface="Arial" panose="020B0604020202020204" pitchFamily="34" charset="0"/>
              </a:rPr>
              <a:t> min overbevisning om hva jeg mener</a:t>
            </a:r>
            <a:r>
              <a:rPr lang="nb-NO" i="1" baseline="0" dirty="0">
                <a:latin typeface="Arial" panose="020B0604020202020204" pitchFamily="34" charset="0"/>
                <a:cs typeface="Arial" panose="020B0604020202020204" pitchFamily="34" charset="0"/>
              </a:rPr>
              <a:t> er sant, godt og rett. Jeg håper uansett at vi begge kan respektere hverandres overbevisning og ha en god relasjon.»</a:t>
            </a:r>
          </a:p>
          <a:p>
            <a:pPr defTabSz="875447">
              <a:defRPr/>
            </a:pPr>
            <a:endParaRPr lang="nb-NO" dirty="0">
              <a:latin typeface="Arial" panose="020B0604020202020204" pitchFamily="34" charset="0"/>
              <a:cs typeface="Arial" panose="020B0604020202020204" pitchFamily="34" charset="0"/>
            </a:endParaRPr>
          </a:p>
          <a:p>
            <a:r>
              <a:rPr lang="nb-NO" sz="800" dirty="0">
                <a:latin typeface="Arial" panose="020B0604020202020204" pitchFamily="34" charset="0"/>
                <a:cs typeface="Arial" panose="020B0604020202020204" pitchFamily="34" charset="0"/>
              </a:rPr>
              <a:t>• </a:t>
            </a:r>
            <a:r>
              <a:rPr lang="nb-NO" sz="800" b="1" dirty="0">
                <a:latin typeface="Arial" panose="020B0604020202020204" pitchFamily="34" charset="0"/>
                <a:cs typeface="Arial" panose="020B0604020202020204" pitchFamily="34" charset="0"/>
              </a:rPr>
              <a:t>SVARET: </a:t>
            </a:r>
            <a:r>
              <a:rPr lang="nb-NO" sz="800" b="0" dirty="0">
                <a:latin typeface="Arial" panose="020B0604020202020204" pitchFamily="34" charset="0"/>
                <a:cs typeface="Arial" panose="020B0604020202020204" pitchFamily="34" charset="0"/>
              </a:rPr>
              <a:t>Understrek sannheten om at vi er alle i samme båt,</a:t>
            </a:r>
            <a:r>
              <a:rPr lang="nb-NO" sz="800" b="0" baseline="0" dirty="0">
                <a:latin typeface="Arial" panose="020B0604020202020204" pitchFamily="34" charset="0"/>
                <a:cs typeface="Arial" panose="020B0604020202020204" pitchFamily="34" charset="0"/>
              </a:rPr>
              <a:t> og at vi alle har et desperat behov for Guds nåde og tilgivelse. </a:t>
            </a:r>
            <a:endParaRPr lang="nb-NO" sz="800" b="0" dirty="0">
              <a:latin typeface="Arial" panose="020B0604020202020204" pitchFamily="34" charset="0"/>
              <a:cs typeface="Arial" panose="020B0604020202020204" pitchFamily="34" charset="0"/>
            </a:endParaRPr>
          </a:p>
          <a:p>
            <a:endParaRPr lang="nb-NO" sz="800" dirty="0">
              <a:latin typeface="Arial" panose="020B0604020202020204" pitchFamily="34" charset="0"/>
              <a:cs typeface="Arial" panose="020B0604020202020204" pitchFamily="34" charset="0"/>
            </a:endParaRPr>
          </a:p>
          <a:p>
            <a:r>
              <a:rPr lang="nb-NO" dirty="0">
                <a:latin typeface="Arial" panose="020B0604020202020204" pitchFamily="34" charset="0"/>
                <a:cs typeface="Arial" panose="020B0604020202020204" pitchFamily="34" charset="0"/>
              </a:rPr>
              <a:t>• </a:t>
            </a:r>
            <a:r>
              <a:rPr lang="nb-NO" b="1" dirty="0">
                <a:latin typeface="Arial" panose="020B0604020202020204" pitchFamily="34" charset="0"/>
                <a:cs typeface="Arial" panose="020B0604020202020204" pitchFamily="34" charset="0"/>
              </a:rPr>
              <a:t>OPPGJØR?</a:t>
            </a:r>
            <a:r>
              <a:rPr lang="nb-NO" b="1" baseline="0" dirty="0">
                <a:latin typeface="Arial" panose="020B0604020202020204" pitchFamily="34" charset="0"/>
                <a:cs typeface="Arial" panose="020B0604020202020204" pitchFamily="34" charset="0"/>
              </a:rPr>
              <a:t> </a:t>
            </a:r>
            <a:r>
              <a:rPr lang="nb-NO" dirty="0">
                <a:latin typeface="Arial" panose="020B0604020202020204" pitchFamily="34" charset="0"/>
                <a:cs typeface="Arial" panose="020B0604020202020204" pitchFamily="34" charset="0"/>
              </a:rPr>
              <a:t>Hvilke holdninger har vi overfor</a:t>
            </a:r>
            <a:r>
              <a:rPr lang="nb-NO" baseline="0" dirty="0">
                <a:latin typeface="Arial" panose="020B0604020202020204" pitchFamily="34" charset="0"/>
                <a:cs typeface="Arial" panose="020B0604020202020204" pitchFamily="34" charset="0"/>
              </a:rPr>
              <a:t> </a:t>
            </a:r>
            <a:r>
              <a:rPr lang="nb-NO" dirty="0">
                <a:latin typeface="Arial" panose="020B0604020202020204" pitchFamily="34" charset="0"/>
                <a:cs typeface="Arial" panose="020B0604020202020204" pitchFamily="34" charset="0"/>
              </a:rPr>
              <a:t>seksuelle minoriteter? </a:t>
            </a:r>
            <a:r>
              <a:rPr lang="nb-NO" baseline="0" dirty="0">
                <a:latin typeface="Arial" panose="020B0604020202020204" pitchFamily="34" charset="0"/>
                <a:cs typeface="Arial" panose="020B0604020202020204" pitchFamily="34" charset="0"/>
              </a:rPr>
              <a:t>Som kristne trenger vi alle at </a:t>
            </a:r>
            <a:r>
              <a:rPr lang="nb-NO" dirty="0">
                <a:latin typeface="Arial" panose="020B0604020202020204" pitchFamily="34" charset="0"/>
                <a:cs typeface="Arial" panose="020B0604020202020204" pitchFamily="34" charset="0"/>
              </a:rPr>
              <a:t>Guds kjærlighet, som er utøst i våre hjerter (Rom 5,5),</a:t>
            </a:r>
            <a:r>
              <a:rPr lang="nb-NO" baseline="0" dirty="0">
                <a:latin typeface="Arial" panose="020B0604020202020204" pitchFamily="34" charset="0"/>
                <a:cs typeface="Arial" panose="020B0604020202020204" pitchFamily="34" charset="0"/>
              </a:rPr>
              <a:t> får stadig mer plass i livet vårt.</a:t>
            </a:r>
          </a:p>
          <a:p>
            <a:endParaRPr lang="nb-NO" dirty="0">
              <a:latin typeface="Arial" panose="020B0604020202020204" pitchFamily="34" charset="0"/>
              <a:cs typeface="Arial" panose="020B0604020202020204" pitchFamily="34" charset="0"/>
            </a:endParaRPr>
          </a:p>
          <a:p>
            <a:r>
              <a:rPr lang="nb-NO" dirty="0">
                <a:latin typeface="Arial" panose="020B0604020202020204" pitchFamily="34" charset="0"/>
                <a:cs typeface="Arial" panose="020B0604020202020204" pitchFamily="34" charset="0"/>
              </a:rPr>
              <a:t>Taleren kan</a:t>
            </a:r>
            <a:r>
              <a:rPr lang="nb-NO" baseline="0" dirty="0">
                <a:latin typeface="Arial" panose="020B0604020202020204" pitchFamily="34" charset="0"/>
                <a:cs typeface="Arial" panose="020B0604020202020204" pitchFamily="34" charset="0"/>
              </a:rPr>
              <a:t> kommentere eller utdype dette punktet med bibelske eller personlige eksempler, eller på forhånd spørre en av tilhørerne om å gi et vitnesbyrd, en personlig erfaring e.l.</a:t>
            </a:r>
            <a:endParaRPr lang="nb-NO" dirty="0">
              <a:latin typeface="Arial" panose="020B0604020202020204" pitchFamily="34" charset="0"/>
              <a:cs typeface="Arial" panose="020B0604020202020204" pitchFamily="34" charset="0"/>
            </a:endParaRPr>
          </a:p>
          <a:p>
            <a:endParaRPr lang="nb-NO" dirty="0">
              <a:latin typeface="Arial" panose="020B0604020202020204" pitchFamily="34" charset="0"/>
              <a:cs typeface="Arial" panose="020B0604020202020204" pitchFamily="34" charset="0"/>
            </a:endParaRPr>
          </a:p>
          <a:p>
            <a:r>
              <a:rPr lang="nb-NO" b="1" dirty="0"/>
              <a:t>* BØNN.</a:t>
            </a:r>
            <a:r>
              <a:rPr lang="nb-NO" baseline="0" dirty="0"/>
              <a:t> </a:t>
            </a:r>
            <a:r>
              <a:rPr lang="nb-NO" dirty="0"/>
              <a:t>Avslutt gjerne kommentarene til dette lysbildet med en kort, oppsummerende bønn før undervisningen fortsetter.</a:t>
            </a:r>
          </a:p>
          <a:p>
            <a:endParaRPr lang="nb-NO" dirty="0"/>
          </a:p>
          <a:p>
            <a:endParaRPr lang="nb-NO" dirty="0"/>
          </a:p>
        </p:txBody>
      </p:sp>
      <p:sp>
        <p:nvSpPr>
          <p:cNvPr id="4" name="Plassholder for bunntekst 3"/>
          <p:cNvSpPr>
            <a:spLocks noGrp="1"/>
          </p:cNvSpPr>
          <p:nvPr>
            <p:ph type="ftr" sz="quarter" idx="10"/>
          </p:nvPr>
        </p:nvSpPr>
        <p:spPr/>
        <p:txBody>
          <a:bodyPr/>
          <a:lstStyle/>
          <a:p>
            <a:r>
              <a:rPr lang="nb-NO"/>
              <a:t>Seminar over Ekteskapserklæringen</a:t>
            </a:r>
          </a:p>
        </p:txBody>
      </p:sp>
      <p:sp>
        <p:nvSpPr>
          <p:cNvPr id="5" name="Plassholder for lysbildenummer 4"/>
          <p:cNvSpPr>
            <a:spLocks noGrp="1"/>
          </p:cNvSpPr>
          <p:nvPr>
            <p:ph type="sldNum" sz="quarter" idx="11"/>
          </p:nvPr>
        </p:nvSpPr>
        <p:spPr/>
        <p:txBody>
          <a:bodyPr/>
          <a:lstStyle/>
          <a:p>
            <a:fld id="{C8593401-7213-4FA8-8723-86291B2E8693}" type="slidenum">
              <a:rPr lang="nb-NO" smtClean="0"/>
              <a:t>2</a:t>
            </a:fld>
            <a:endParaRPr lang="nb-NO"/>
          </a:p>
        </p:txBody>
      </p:sp>
    </p:spTree>
    <p:extLst>
      <p:ext uri="{BB962C8B-B14F-4D97-AF65-F5344CB8AC3E}">
        <p14:creationId xmlns:p14="http://schemas.microsoft.com/office/powerpoint/2010/main" val="204412499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tellysbilde">
    <p:spTree>
      <p:nvGrpSpPr>
        <p:cNvPr id="1" name=""/>
        <p:cNvGrpSpPr/>
        <p:nvPr/>
      </p:nvGrpSpPr>
      <p:grpSpPr>
        <a:xfrm>
          <a:off x="0" y="0"/>
          <a:ext cx="0" cy="0"/>
          <a:chOff x="0" y="0"/>
          <a:chExt cx="0" cy="0"/>
        </a:xfrm>
      </p:grpSpPr>
      <p:grpSp>
        <p:nvGrpSpPr>
          <p:cNvPr id="7" name="Group 6"/>
          <p:cNvGrpSpPr/>
          <p:nvPr/>
        </p:nvGrpSpPr>
        <p:grpSpPr>
          <a:xfrm>
            <a:off x="-8466" y="-8468"/>
            <a:ext cx="9169804" cy="6874935"/>
            <a:chOff x="-8466" y="-8468"/>
            <a:chExt cx="9169804" cy="6874935"/>
          </a:xfrm>
        </p:grpSpPr>
        <p:cxnSp>
          <p:nvCxnSpPr>
            <p:cNvPr id="17" name="Straight Connector 16"/>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9" name="Freeform 18"/>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0" name="Freeform 19"/>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1" name="Freeform 20"/>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21"/>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Freeform 22"/>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Freeform 23"/>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Freeform 24"/>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Freeform 2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595" y="2404534"/>
            <a:ext cx="5826719" cy="1646302"/>
          </a:xfrm>
        </p:spPr>
        <p:txBody>
          <a:bodyPr anchor="b">
            <a:noAutofit/>
          </a:bodyPr>
          <a:lstStyle>
            <a:lvl1pPr algn="r">
              <a:defRPr sz="5400">
                <a:solidFill>
                  <a:schemeClr val="accent1"/>
                </a:solidFill>
              </a:defRPr>
            </a:lvl1pPr>
          </a:lstStyle>
          <a:p>
            <a:r>
              <a:rPr lang="nb-NO"/>
              <a:t>Klikk for å redigere tittelstil</a:t>
            </a:r>
            <a:endParaRPr lang="en-US" dirty="0"/>
          </a:p>
        </p:txBody>
      </p:sp>
      <p:sp>
        <p:nvSpPr>
          <p:cNvPr id="3" name="Subtitle 2"/>
          <p:cNvSpPr>
            <a:spLocks noGrp="1"/>
          </p:cNvSpPr>
          <p:nvPr>
            <p:ph type="subTitle" idx="1"/>
          </p:nvPr>
        </p:nvSpPr>
        <p:spPr>
          <a:xfrm>
            <a:off x="1130595" y="4050834"/>
            <a:ext cx="5826719"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b-NO"/>
              <a:t>Klikk for å redigere undertittelstil i malen</a:t>
            </a:r>
            <a:endParaRPr lang="en-US" dirty="0"/>
          </a:p>
        </p:txBody>
      </p:sp>
      <p:sp>
        <p:nvSpPr>
          <p:cNvPr id="4" name="Date Placeholder 3"/>
          <p:cNvSpPr>
            <a:spLocks noGrp="1"/>
          </p:cNvSpPr>
          <p:nvPr>
            <p:ph type="dt" sz="half" idx="10"/>
          </p:nvPr>
        </p:nvSpPr>
        <p:spPr/>
        <p:txBody>
          <a:bodyPr/>
          <a:lstStyle/>
          <a:p>
            <a:fld id="{9151522B-943B-48D1-B75F-BB8FE964F4B4}" type="datetimeFigureOut">
              <a:rPr lang="nb-NO" smtClean="0"/>
              <a:t>11.03.2019</a:t>
            </a:fld>
            <a:endParaRPr lang="nb-NO"/>
          </a:p>
        </p:txBody>
      </p:sp>
      <p:sp>
        <p:nvSpPr>
          <p:cNvPr id="5" name="Footer Placeholder 4"/>
          <p:cNvSpPr>
            <a:spLocks noGrp="1"/>
          </p:cNvSpPr>
          <p:nvPr>
            <p:ph type="ftr" sz="quarter" idx="11"/>
          </p:nvPr>
        </p:nvSpPr>
        <p:spPr/>
        <p:txBody>
          <a:bodyPr/>
          <a:lstStyle/>
          <a:p>
            <a:endParaRPr lang="nb-NO"/>
          </a:p>
        </p:txBody>
      </p:sp>
      <p:sp>
        <p:nvSpPr>
          <p:cNvPr id="6" name="Slide Number Placeholder 5"/>
          <p:cNvSpPr>
            <a:spLocks noGrp="1"/>
          </p:cNvSpPr>
          <p:nvPr>
            <p:ph type="sldNum" sz="quarter" idx="12"/>
          </p:nvPr>
        </p:nvSpPr>
        <p:spPr/>
        <p:txBody>
          <a:bodyPr/>
          <a:lstStyle/>
          <a:p>
            <a:fld id="{A5E7F069-71CF-4026-95C5-5A3D859F4E40}" type="slidenum">
              <a:rPr lang="nb-NO" smtClean="0"/>
              <a:t>‹#›</a:t>
            </a:fld>
            <a:endParaRPr lang="nb-NO"/>
          </a:p>
        </p:txBody>
      </p:sp>
    </p:spTree>
    <p:extLst>
      <p:ext uri="{BB962C8B-B14F-4D97-AF65-F5344CB8AC3E}">
        <p14:creationId xmlns:p14="http://schemas.microsoft.com/office/powerpoint/2010/main" val="10704604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tel og tekst">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3403600"/>
          </a:xfrm>
        </p:spPr>
        <p:txBody>
          <a:bodyPr anchor="ctr">
            <a:normAutofit/>
          </a:bodyPr>
          <a:lstStyle>
            <a:lvl1pPr algn="l">
              <a:defRPr sz="4400" b="0" cap="none"/>
            </a:lvl1pPr>
          </a:lstStyle>
          <a:p>
            <a:r>
              <a:rPr lang="nb-NO"/>
              <a:t>Klikk for å redigere tittelstil</a:t>
            </a:r>
            <a:endParaRPr lang="en-US" dirty="0"/>
          </a:p>
        </p:txBody>
      </p:sp>
      <p:sp>
        <p:nvSpPr>
          <p:cNvPr id="3" name="Text Placeholder 2"/>
          <p:cNvSpPr>
            <a:spLocks noGrp="1"/>
          </p:cNvSpPr>
          <p:nvPr>
            <p:ph type="body" idx="1"/>
          </p:nvPr>
        </p:nvSpPr>
        <p:spPr>
          <a:xfrm>
            <a:off x="609600" y="4470400"/>
            <a:ext cx="6347714"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b-NO"/>
              <a:t>Klikk for å redigere tekststiler i malen</a:t>
            </a:r>
          </a:p>
        </p:txBody>
      </p:sp>
      <p:sp>
        <p:nvSpPr>
          <p:cNvPr id="4" name="Date Placeholder 3"/>
          <p:cNvSpPr>
            <a:spLocks noGrp="1"/>
          </p:cNvSpPr>
          <p:nvPr>
            <p:ph type="dt" sz="half" idx="10"/>
          </p:nvPr>
        </p:nvSpPr>
        <p:spPr/>
        <p:txBody>
          <a:bodyPr/>
          <a:lstStyle/>
          <a:p>
            <a:fld id="{9151522B-943B-48D1-B75F-BB8FE964F4B4}" type="datetimeFigureOut">
              <a:rPr lang="nb-NO" smtClean="0"/>
              <a:t>11.03.2019</a:t>
            </a:fld>
            <a:endParaRPr lang="nb-NO"/>
          </a:p>
        </p:txBody>
      </p:sp>
      <p:sp>
        <p:nvSpPr>
          <p:cNvPr id="5" name="Footer Placeholder 4"/>
          <p:cNvSpPr>
            <a:spLocks noGrp="1"/>
          </p:cNvSpPr>
          <p:nvPr>
            <p:ph type="ftr" sz="quarter" idx="11"/>
          </p:nvPr>
        </p:nvSpPr>
        <p:spPr/>
        <p:txBody>
          <a:bodyPr/>
          <a:lstStyle/>
          <a:p>
            <a:endParaRPr lang="nb-NO"/>
          </a:p>
        </p:txBody>
      </p:sp>
      <p:sp>
        <p:nvSpPr>
          <p:cNvPr id="6" name="Slide Number Placeholder 5"/>
          <p:cNvSpPr>
            <a:spLocks noGrp="1"/>
          </p:cNvSpPr>
          <p:nvPr>
            <p:ph type="sldNum" sz="quarter" idx="12"/>
          </p:nvPr>
        </p:nvSpPr>
        <p:spPr/>
        <p:txBody>
          <a:bodyPr/>
          <a:lstStyle/>
          <a:p>
            <a:fld id="{A5E7F069-71CF-4026-95C5-5A3D859F4E40}" type="slidenum">
              <a:rPr lang="nb-NO" smtClean="0"/>
              <a:t>‹#›</a:t>
            </a:fld>
            <a:endParaRPr lang="nb-NO"/>
          </a:p>
        </p:txBody>
      </p:sp>
    </p:spTree>
    <p:extLst>
      <p:ext uri="{BB962C8B-B14F-4D97-AF65-F5344CB8AC3E}">
        <p14:creationId xmlns:p14="http://schemas.microsoft.com/office/powerpoint/2010/main" val="4742613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Sitat med tekst">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nb-NO"/>
              <a:t>Klikk for å redigere tittelstil</a:t>
            </a:r>
            <a:endParaRPr lang="en-US" dirty="0"/>
          </a:p>
        </p:txBody>
      </p:sp>
      <p:sp>
        <p:nvSpPr>
          <p:cNvPr id="23" name="Text Placeholder 9"/>
          <p:cNvSpPr>
            <a:spLocks noGrp="1"/>
          </p:cNvSpPr>
          <p:nvPr>
            <p:ph type="body" sz="quarter" idx="13"/>
          </p:nvPr>
        </p:nvSpPr>
        <p:spPr>
          <a:xfrm>
            <a:off x="1101074" y="3632200"/>
            <a:ext cx="541980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nb-NO"/>
              <a:t>Klikk for å redigere tekststiler i malen</a:t>
            </a:r>
          </a:p>
        </p:txBody>
      </p:sp>
      <p:sp>
        <p:nvSpPr>
          <p:cNvPr id="3" name="Text Placeholder 2"/>
          <p:cNvSpPr>
            <a:spLocks noGrp="1"/>
          </p:cNvSpPr>
          <p:nvPr>
            <p:ph type="body" idx="1"/>
          </p:nvPr>
        </p:nvSpPr>
        <p:spPr>
          <a:xfrm>
            <a:off x="609598" y="4470400"/>
            <a:ext cx="6347715"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b-NO"/>
              <a:t>Klikk for å redigere tekststiler i malen</a:t>
            </a:r>
          </a:p>
        </p:txBody>
      </p:sp>
      <p:sp>
        <p:nvSpPr>
          <p:cNvPr id="4" name="Date Placeholder 3"/>
          <p:cNvSpPr>
            <a:spLocks noGrp="1"/>
          </p:cNvSpPr>
          <p:nvPr>
            <p:ph type="dt" sz="half" idx="10"/>
          </p:nvPr>
        </p:nvSpPr>
        <p:spPr/>
        <p:txBody>
          <a:bodyPr/>
          <a:lstStyle/>
          <a:p>
            <a:fld id="{9151522B-943B-48D1-B75F-BB8FE964F4B4}" type="datetimeFigureOut">
              <a:rPr lang="nb-NO" smtClean="0"/>
              <a:t>11.03.2019</a:t>
            </a:fld>
            <a:endParaRPr lang="nb-NO"/>
          </a:p>
        </p:txBody>
      </p:sp>
      <p:sp>
        <p:nvSpPr>
          <p:cNvPr id="5" name="Footer Placeholder 4"/>
          <p:cNvSpPr>
            <a:spLocks noGrp="1"/>
          </p:cNvSpPr>
          <p:nvPr>
            <p:ph type="ftr" sz="quarter" idx="11"/>
          </p:nvPr>
        </p:nvSpPr>
        <p:spPr/>
        <p:txBody>
          <a:bodyPr/>
          <a:lstStyle/>
          <a:p>
            <a:endParaRPr lang="nb-NO"/>
          </a:p>
        </p:txBody>
      </p:sp>
      <p:sp>
        <p:nvSpPr>
          <p:cNvPr id="6" name="Slide Number Placeholder 5"/>
          <p:cNvSpPr>
            <a:spLocks noGrp="1"/>
          </p:cNvSpPr>
          <p:nvPr>
            <p:ph type="sldNum" sz="quarter" idx="12"/>
          </p:nvPr>
        </p:nvSpPr>
        <p:spPr/>
        <p:txBody>
          <a:bodyPr/>
          <a:lstStyle/>
          <a:p>
            <a:fld id="{A5E7F069-71CF-4026-95C5-5A3D859F4E40}" type="slidenum">
              <a:rPr lang="nb-NO" smtClean="0"/>
              <a:t>‹#›</a:t>
            </a:fld>
            <a:endParaRPr lang="nb-NO"/>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38229814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vnekort">
    <p:spTree>
      <p:nvGrpSpPr>
        <p:cNvPr id="1" name=""/>
        <p:cNvGrpSpPr/>
        <p:nvPr/>
      </p:nvGrpSpPr>
      <p:grpSpPr>
        <a:xfrm>
          <a:off x="0" y="0"/>
          <a:ext cx="0" cy="0"/>
          <a:chOff x="0" y="0"/>
          <a:chExt cx="0" cy="0"/>
        </a:xfrm>
      </p:grpSpPr>
      <p:sp>
        <p:nvSpPr>
          <p:cNvPr id="2" name="Title 1"/>
          <p:cNvSpPr>
            <a:spLocks noGrp="1"/>
          </p:cNvSpPr>
          <p:nvPr>
            <p:ph type="title"/>
          </p:nvPr>
        </p:nvSpPr>
        <p:spPr>
          <a:xfrm>
            <a:off x="609598" y="1931988"/>
            <a:ext cx="6347715" cy="2595460"/>
          </a:xfrm>
        </p:spPr>
        <p:txBody>
          <a:bodyPr anchor="b">
            <a:normAutofit/>
          </a:bodyPr>
          <a:lstStyle>
            <a:lvl1pPr algn="l">
              <a:defRPr sz="4400" b="0" cap="none"/>
            </a:lvl1pPr>
          </a:lstStyle>
          <a:p>
            <a:r>
              <a:rPr lang="nb-NO"/>
              <a:t>Klikk for å redigere tittelstil</a:t>
            </a:r>
            <a:endParaRPr lang="en-US" dirty="0"/>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b-NO"/>
              <a:t>Klikk for å redigere tekststiler i malen</a:t>
            </a:r>
          </a:p>
        </p:txBody>
      </p:sp>
      <p:sp>
        <p:nvSpPr>
          <p:cNvPr id="4" name="Date Placeholder 3"/>
          <p:cNvSpPr>
            <a:spLocks noGrp="1"/>
          </p:cNvSpPr>
          <p:nvPr>
            <p:ph type="dt" sz="half" idx="10"/>
          </p:nvPr>
        </p:nvSpPr>
        <p:spPr/>
        <p:txBody>
          <a:bodyPr/>
          <a:lstStyle/>
          <a:p>
            <a:fld id="{9151522B-943B-48D1-B75F-BB8FE964F4B4}" type="datetimeFigureOut">
              <a:rPr lang="nb-NO" smtClean="0"/>
              <a:t>11.03.2019</a:t>
            </a:fld>
            <a:endParaRPr lang="nb-NO"/>
          </a:p>
        </p:txBody>
      </p:sp>
      <p:sp>
        <p:nvSpPr>
          <p:cNvPr id="5" name="Footer Placeholder 4"/>
          <p:cNvSpPr>
            <a:spLocks noGrp="1"/>
          </p:cNvSpPr>
          <p:nvPr>
            <p:ph type="ftr" sz="quarter" idx="11"/>
          </p:nvPr>
        </p:nvSpPr>
        <p:spPr/>
        <p:txBody>
          <a:bodyPr/>
          <a:lstStyle/>
          <a:p>
            <a:endParaRPr lang="nb-NO"/>
          </a:p>
        </p:txBody>
      </p:sp>
      <p:sp>
        <p:nvSpPr>
          <p:cNvPr id="6" name="Slide Number Placeholder 5"/>
          <p:cNvSpPr>
            <a:spLocks noGrp="1"/>
          </p:cNvSpPr>
          <p:nvPr>
            <p:ph type="sldNum" sz="quarter" idx="12"/>
          </p:nvPr>
        </p:nvSpPr>
        <p:spPr/>
        <p:txBody>
          <a:bodyPr/>
          <a:lstStyle/>
          <a:p>
            <a:fld id="{A5E7F069-71CF-4026-95C5-5A3D859F4E40}" type="slidenum">
              <a:rPr lang="nb-NO" smtClean="0"/>
              <a:t>‹#›</a:t>
            </a:fld>
            <a:endParaRPr lang="nb-NO"/>
          </a:p>
        </p:txBody>
      </p:sp>
    </p:spTree>
    <p:extLst>
      <p:ext uri="{BB962C8B-B14F-4D97-AF65-F5344CB8AC3E}">
        <p14:creationId xmlns:p14="http://schemas.microsoft.com/office/powerpoint/2010/main" val="423430792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vnekort med sitat">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nb-NO"/>
              <a:t>Klikk for å redigere tittelstil</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nb-NO"/>
              <a:t>Klikk for å redigere tekststiler i malen</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b-NO"/>
              <a:t>Klikk for å redigere tekststiler i malen</a:t>
            </a:r>
          </a:p>
        </p:txBody>
      </p:sp>
      <p:sp>
        <p:nvSpPr>
          <p:cNvPr id="4" name="Date Placeholder 3"/>
          <p:cNvSpPr>
            <a:spLocks noGrp="1"/>
          </p:cNvSpPr>
          <p:nvPr>
            <p:ph type="dt" sz="half" idx="10"/>
          </p:nvPr>
        </p:nvSpPr>
        <p:spPr/>
        <p:txBody>
          <a:bodyPr/>
          <a:lstStyle/>
          <a:p>
            <a:fld id="{9151522B-943B-48D1-B75F-BB8FE964F4B4}" type="datetimeFigureOut">
              <a:rPr lang="nb-NO" smtClean="0"/>
              <a:t>11.03.2019</a:t>
            </a:fld>
            <a:endParaRPr lang="nb-NO"/>
          </a:p>
        </p:txBody>
      </p:sp>
      <p:sp>
        <p:nvSpPr>
          <p:cNvPr id="5" name="Footer Placeholder 4"/>
          <p:cNvSpPr>
            <a:spLocks noGrp="1"/>
          </p:cNvSpPr>
          <p:nvPr>
            <p:ph type="ftr" sz="quarter" idx="11"/>
          </p:nvPr>
        </p:nvSpPr>
        <p:spPr/>
        <p:txBody>
          <a:bodyPr/>
          <a:lstStyle/>
          <a:p>
            <a:endParaRPr lang="nb-NO"/>
          </a:p>
        </p:txBody>
      </p:sp>
      <p:sp>
        <p:nvSpPr>
          <p:cNvPr id="6" name="Slide Number Placeholder 5"/>
          <p:cNvSpPr>
            <a:spLocks noGrp="1"/>
          </p:cNvSpPr>
          <p:nvPr>
            <p:ph type="sldNum" sz="quarter" idx="12"/>
          </p:nvPr>
        </p:nvSpPr>
        <p:spPr/>
        <p:txBody>
          <a:bodyPr/>
          <a:lstStyle/>
          <a:p>
            <a:fld id="{A5E7F069-71CF-4026-95C5-5A3D859F4E40}" type="slidenum">
              <a:rPr lang="nb-NO" smtClean="0"/>
              <a:t>‹#›</a:t>
            </a:fld>
            <a:endParaRPr lang="nb-NO"/>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9447518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Sann eller Usann">
    <p:spTree>
      <p:nvGrpSpPr>
        <p:cNvPr id="1" name=""/>
        <p:cNvGrpSpPr/>
        <p:nvPr/>
      </p:nvGrpSpPr>
      <p:grpSpPr>
        <a:xfrm>
          <a:off x="0" y="0"/>
          <a:ext cx="0" cy="0"/>
          <a:chOff x="0" y="0"/>
          <a:chExt cx="0" cy="0"/>
        </a:xfrm>
      </p:grpSpPr>
      <p:sp>
        <p:nvSpPr>
          <p:cNvPr id="2" name="Title 1"/>
          <p:cNvSpPr>
            <a:spLocks noGrp="1"/>
          </p:cNvSpPr>
          <p:nvPr>
            <p:ph type="title"/>
          </p:nvPr>
        </p:nvSpPr>
        <p:spPr>
          <a:xfrm>
            <a:off x="615848" y="609600"/>
            <a:ext cx="6341465" cy="3022600"/>
          </a:xfrm>
        </p:spPr>
        <p:txBody>
          <a:bodyPr anchor="ctr">
            <a:normAutofit/>
          </a:bodyPr>
          <a:lstStyle>
            <a:lvl1pPr algn="l">
              <a:defRPr sz="4400" b="0" cap="none"/>
            </a:lvl1pPr>
          </a:lstStyle>
          <a:p>
            <a:r>
              <a:rPr lang="nb-NO"/>
              <a:t>Klikk for å redigere tittelstil</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nb-NO"/>
              <a:t>Klikk for å redigere tekststiler i malen</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b-NO"/>
              <a:t>Klikk for å redigere tekststiler i malen</a:t>
            </a:r>
          </a:p>
        </p:txBody>
      </p:sp>
      <p:sp>
        <p:nvSpPr>
          <p:cNvPr id="4" name="Date Placeholder 3"/>
          <p:cNvSpPr>
            <a:spLocks noGrp="1"/>
          </p:cNvSpPr>
          <p:nvPr>
            <p:ph type="dt" sz="half" idx="10"/>
          </p:nvPr>
        </p:nvSpPr>
        <p:spPr/>
        <p:txBody>
          <a:bodyPr/>
          <a:lstStyle/>
          <a:p>
            <a:fld id="{9151522B-943B-48D1-B75F-BB8FE964F4B4}" type="datetimeFigureOut">
              <a:rPr lang="nb-NO" smtClean="0"/>
              <a:t>11.03.2019</a:t>
            </a:fld>
            <a:endParaRPr lang="nb-NO"/>
          </a:p>
        </p:txBody>
      </p:sp>
      <p:sp>
        <p:nvSpPr>
          <p:cNvPr id="5" name="Footer Placeholder 4"/>
          <p:cNvSpPr>
            <a:spLocks noGrp="1"/>
          </p:cNvSpPr>
          <p:nvPr>
            <p:ph type="ftr" sz="quarter" idx="11"/>
          </p:nvPr>
        </p:nvSpPr>
        <p:spPr/>
        <p:txBody>
          <a:bodyPr/>
          <a:lstStyle/>
          <a:p>
            <a:endParaRPr lang="nb-NO"/>
          </a:p>
        </p:txBody>
      </p:sp>
      <p:sp>
        <p:nvSpPr>
          <p:cNvPr id="6" name="Slide Number Placeholder 5"/>
          <p:cNvSpPr>
            <a:spLocks noGrp="1"/>
          </p:cNvSpPr>
          <p:nvPr>
            <p:ph type="sldNum" sz="quarter" idx="12"/>
          </p:nvPr>
        </p:nvSpPr>
        <p:spPr/>
        <p:txBody>
          <a:bodyPr/>
          <a:lstStyle/>
          <a:p>
            <a:fld id="{A5E7F069-71CF-4026-95C5-5A3D859F4E40}" type="slidenum">
              <a:rPr lang="nb-NO" smtClean="0"/>
              <a:t>‹#›</a:t>
            </a:fld>
            <a:endParaRPr lang="nb-NO"/>
          </a:p>
        </p:txBody>
      </p:sp>
    </p:spTree>
    <p:extLst>
      <p:ext uri="{BB962C8B-B14F-4D97-AF65-F5344CB8AC3E}">
        <p14:creationId xmlns:p14="http://schemas.microsoft.com/office/powerpoint/2010/main" val="355655929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Loddrett tek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b-NO"/>
              <a:t>Klikk for å redigere tittelstil</a:t>
            </a:r>
            <a:endParaRPr lang="en-US" dirty="0"/>
          </a:p>
        </p:txBody>
      </p:sp>
      <p:sp>
        <p:nvSpPr>
          <p:cNvPr id="3" name="Vertical Text Placeholder 2"/>
          <p:cNvSpPr>
            <a:spLocks noGrp="1"/>
          </p:cNvSpPr>
          <p:nvPr>
            <p:ph type="body" orient="vert" idx="1"/>
          </p:nvPr>
        </p:nvSpPr>
        <p:spPr/>
        <p:txBody>
          <a:bodyPr vert="eaVert"/>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endParaRPr lang="en-US" dirty="0"/>
          </a:p>
        </p:txBody>
      </p:sp>
      <p:sp>
        <p:nvSpPr>
          <p:cNvPr id="4" name="Date Placeholder 3"/>
          <p:cNvSpPr>
            <a:spLocks noGrp="1"/>
          </p:cNvSpPr>
          <p:nvPr>
            <p:ph type="dt" sz="half" idx="10"/>
          </p:nvPr>
        </p:nvSpPr>
        <p:spPr/>
        <p:txBody>
          <a:bodyPr/>
          <a:lstStyle/>
          <a:p>
            <a:fld id="{9151522B-943B-48D1-B75F-BB8FE964F4B4}" type="datetimeFigureOut">
              <a:rPr lang="nb-NO" smtClean="0"/>
              <a:t>11.03.2019</a:t>
            </a:fld>
            <a:endParaRPr lang="nb-NO"/>
          </a:p>
        </p:txBody>
      </p:sp>
      <p:sp>
        <p:nvSpPr>
          <p:cNvPr id="5" name="Footer Placeholder 4"/>
          <p:cNvSpPr>
            <a:spLocks noGrp="1"/>
          </p:cNvSpPr>
          <p:nvPr>
            <p:ph type="ftr" sz="quarter" idx="11"/>
          </p:nvPr>
        </p:nvSpPr>
        <p:spPr/>
        <p:txBody>
          <a:bodyPr/>
          <a:lstStyle/>
          <a:p>
            <a:endParaRPr lang="nb-NO"/>
          </a:p>
        </p:txBody>
      </p:sp>
      <p:sp>
        <p:nvSpPr>
          <p:cNvPr id="6" name="Slide Number Placeholder 5"/>
          <p:cNvSpPr>
            <a:spLocks noGrp="1"/>
          </p:cNvSpPr>
          <p:nvPr>
            <p:ph type="sldNum" sz="quarter" idx="12"/>
          </p:nvPr>
        </p:nvSpPr>
        <p:spPr/>
        <p:txBody>
          <a:bodyPr/>
          <a:lstStyle/>
          <a:p>
            <a:fld id="{A5E7F069-71CF-4026-95C5-5A3D859F4E40}" type="slidenum">
              <a:rPr lang="nb-NO" smtClean="0"/>
              <a:t>‹#›</a:t>
            </a:fld>
            <a:endParaRPr lang="nb-NO"/>
          </a:p>
        </p:txBody>
      </p:sp>
    </p:spTree>
    <p:extLst>
      <p:ext uri="{BB962C8B-B14F-4D97-AF65-F5344CB8AC3E}">
        <p14:creationId xmlns:p14="http://schemas.microsoft.com/office/powerpoint/2010/main" val="350566968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Loddrett tittel og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7312" y="609600"/>
            <a:ext cx="978812" cy="5251451"/>
          </a:xfrm>
        </p:spPr>
        <p:txBody>
          <a:bodyPr vert="eaVert" anchor="ctr"/>
          <a:lstStyle/>
          <a:p>
            <a:r>
              <a:rPr lang="nb-NO"/>
              <a:t>Klikk for å redigere tittelstil</a:t>
            </a:r>
            <a:endParaRPr lang="en-US" dirty="0"/>
          </a:p>
        </p:txBody>
      </p:sp>
      <p:sp>
        <p:nvSpPr>
          <p:cNvPr id="3" name="Vertical Text Placeholder 2"/>
          <p:cNvSpPr>
            <a:spLocks noGrp="1"/>
          </p:cNvSpPr>
          <p:nvPr>
            <p:ph type="body" orient="vert" idx="1"/>
          </p:nvPr>
        </p:nvSpPr>
        <p:spPr>
          <a:xfrm>
            <a:off x="609599" y="609600"/>
            <a:ext cx="5195026" cy="5251451"/>
          </a:xfrm>
        </p:spPr>
        <p:txBody>
          <a:bodyPr vert="eaVert"/>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endParaRPr lang="en-US" dirty="0"/>
          </a:p>
        </p:txBody>
      </p:sp>
      <p:sp>
        <p:nvSpPr>
          <p:cNvPr id="4" name="Date Placeholder 3"/>
          <p:cNvSpPr>
            <a:spLocks noGrp="1"/>
          </p:cNvSpPr>
          <p:nvPr>
            <p:ph type="dt" sz="half" idx="10"/>
          </p:nvPr>
        </p:nvSpPr>
        <p:spPr/>
        <p:txBody>
          <a:bodyPr/>
          <a:lstStyle/>
          <a:p>
            <a:fld id="{9151522B-943B-48D1-B75F-BB8FE964F4B4}" type="datetimeFigureOut">
              <a:rPr lang="nb-NO" smtClean="0"/>
              <a:t>11.03.2019</a:t>
            </a:fld>
            <a:endParaRPr lang="nb-NO"/>
          </a:p>
        </p:txBody>
      </p:sp>
      <p:sp>
        <p:nvSpPr>
          <p:cNvPr id="5" name="Footer Placeholder 4"/>
          <p:cNvSpPr>
            <a:spLocks noGrp="1"/>
          </p:cNvSpPr>
          <p:nvPr>
            <p:ph type="ftr" sz="quarter" idx="11"/>
          </p:nvPr>
        </p:nvSpPr>
        <p:spPr/>
        <p:txBody>
          <a:bodyPr/>
          <a:lstStyle/>
          <a:p>
            <a:endParaRPr lang="nb-NO"/>
          </a:p>
        </p:txBody>
      </p:sp>
      <p:sp>
        <p:nvSpPr>
          <p:cNvPr id="6" name="Slide Number Placeholder 5"/>
          <p:cNvSpPr>
            <a:spLocks noGrp="1"/>
          </p:cNvSpPr>
          <p:nvPr>
            <p:ph type="sldNum" sz="quarter" idx="12"/>
          </p:nvPr>
        </p:nvSpPr>
        <p:spPr/>
        <p:txBody>
          <a:bodyPr/>
          <a:lstStyle/>
          <a:p>
            <a:fld id="{A5E7F069-71CF-4026-95C5-5A3D859F4E40}" type="slidenum">
              <a:rPr lang="nb-NO" smtClean="0"/>
              <a:t>‹#›</a:t>
            </a:fld>
            <a:endParaRPr lang="nb-NO"/>
          </a:p>
        </p:txBody>
      </p:sp>
    </p:spTree>
    <p:extLst>
      <p:ext uri="{BB962C8B-B14F-4D97-AF65-F5344CB8AC3E}">
        <p14:creationId xmlns:p14="http://schemas.microsoft.com/office/powerpoint/2010/main" val="10712903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tel og innho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b-NO"/>
              <a:t>Klikk for å redigere tittelstil</a:t>
            </a:r>
            <a:endParaRPr lang="en-US" dirty="0"/>
          </a:p>
        </p:txBody>
      </p:sp>
      <p:sp>
        <p:nvSpPr>
          <p:cNvPr id="3" name="Content Placeholder 2"/>
          <p:cNvSpPr>
            <a:spLocks noGrp="1"/>
          </p:cNvSpPr>
          <p:nvPr>
            <p:ph idx="1"/>
          </p:nvPr>
        </p:nvSpPr>
        <p:spPr/>
        <p:txBody>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endParaRPr lang="en-US" dirty="0"/>
          </a:p>
        </p:txBody>
      </p:sp>
      <p:sp>
        <p:nvSpPr>
          <p:cNvPr id="4" name="Date Placeholder 3"/>
          <p:cNvSpPr>
            <a:spLocks noGrp="1"/>
          </p:cNvSpPr>
          <p:nvPr>
            <p:ph type="dt" sz="half" idx="10"/>
          </p:nvPr>
        </p:nvSpPr>
        <p:spPr/>
        <p:txBody>
          <a:bodyPr/>
          <a:lstStyle/>
          <a:p>
            <a:fld id="{9151522B-943B-48D1-B75F-BB8FE964F4B4}" type="datetimeFigureOut">
              <a:rPr lang="nb-NO" smtClean="0"/>
              <a:t>11.03.2019</a:t>
            </a:fld>
            <a:endParaRPr lang="nb-NO"/>
          </a:p>
        </p:txBody>
      </p:sp>
      <p:sp>
        <p:nvSpPr>
          <p:cNvPr id="5" name="Footer Placeholder 4"/>
          <p:cNvSpPr>
            <a:spLocks noGrp="1"/>
          </p:cNvSpPr>
          <p:nvPr>
            <p:ph type="ftr" sz="quarter" idx="11"/>
          </p:nvPr>
        </p:nvSpPr>
        <p:spPr/>
        <p:txBody>
          <a:bodyPr/>
          <a:lstStyle/>
          <a:p>
            <a:endParaRPr lang="nb-NO"/>
          </a:p>
        </p:txBody>
      </p:sp>
      <p:sp>
        <p:nvSpPr>
          <p:cNvPr id="6" name="Slide Number Placeholder 5"/>
          <p:cNvSpPr>
            <a:spLocks noGrp="1"/>
          </p:cNvSpPr>
          <p:nvPr>
            <p:ph type="sldNum" sz="quarter" idx="12"/>
          </p:nvPr>
        </p:nvSpPr>
        <p:spPr/>
        <p:txBody>
          <a:bodyPr/>
          <a:lstStyle/>
          <a:p>
            <a:fld id="{A5E7F069-71CF-4026-95C5-5A3D859F4E40}" type="slidenum">
              <a:rPr lang="nb-NO" smtClean="0"/>
              <a:t>‹#›</a:t>
            </a:fld>
            <a:endParaRPr lang="nb-NO"/>
          </a:p>
        </p:txBody>
      </p:sp>
    </p:spTree>
    <p:extLst>
      <p:ext uri="{BB962C8B-B14F-4D97-AF65-F5344CB8AC3E}">
        <p14:creationId xmlns:p14="http://schemas.microsoft.com/office/powerpoint/2010/main" val="10973873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Deloverskrift">
    <p:spTree>
      <p:nvGrpSpPr>
        <p:cNvPr id="1" name=""/>
        <p:cNvGrpSpPr/>
        <p:nvPr/>
      </p:nvGrpSpPr>
      <p:grpSpPr>
        <a:xfrm>
          <a:off x="0" y="0"/>
          <a:ext cx="0" cy="0"/>
          <a:chOff x="0" y="0"/>
          <a:chExt cx="0" cy="0"/>
        </a:xfrm>
      </p:grpSpPr>
      <p:sp>
        <p:nvSpPr>
          <p:cNvPr id="2" name="Title 1"/>
          <p:cNvSpPr>
            <a:spLocks noGrp="1"/>
          </p:cNvSpPr>
          <p:nvPr>
            <p:ph type="title"/>
          </p:nvPr>
        </p:nvSpPr>
        <p:spPr>
          <a:xfrm>
            <a:off x="609598" y="2700868"/>
            <a:ext cx="6347715" cy="1826581"/>
          </a:xfrm>
        </p:spPr>
        <p:txBody>
          <a:bodyPr anchor="b"/>
          <a:lstStyle>
            <a:lvl1pPr algn="l">
              <a:defRPr sz="4000" b="0" cap="none"/>
            </a:lvl1pPr>
          </a:lstStyle>
          <a:p>
            <a:r>
              <a:rPr lang="nb-NO"/>
              <a:t>Klikk for å redigere tittelstil</a:t>
            </a:r>
            <a:endParaRPr lang="en-US" dirty="0"/>
          </a:p>
        </p:txBody>
      </p:sp>
      <p:sp>
        <p:nvSpPr>
          <p:cNvPr id="3" name="Text Placeholder 2"/>
          <p:cNvSpPr>
            <a:spLocks noGrp="1"/>
          </p:cNvSpPr>
          <p:nvPr>
            <p:ph type="body" idx="1"/>
          </p:nvPr>
        </p:nvSpPr>
        <p:spPr>
          <a:xfrm>
            <a:off x="609598" y="4527448"/>
            <a:ext cx="6347715"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b-NO"/>
              <a:t>Klikk for å redigere tekststiler i malen</a:t>
            </a:r>
          </a:p>
        </p:txBody>
      </p:sp>
      <p:sp>
        <p:nvSpPr>
          <p:cNvPr id="4" name="Date Placeholder 3"/>
          <p:cNvSpPr>
            <a:spLocks noGrp="1"/>
          </p:cNvSpPr>
          <p:nvPr>
            <p:ph type="dt" sz="half" idx="10"/>
          </p:nvPr>
        </p:nvSpPr>
        <p:spPr/>
        <p:txBody>
          <a:bodyPr/>
          <a:lstStyle/>
          <a:p>
            <a:fld id="{9151522B-943B-48D1-B75F-BB8FE964F4B4}" type="datetimeFigureOut">
              <a:rPr lang="nb-NO" smtClean="0"/>
              <a:t>11.03.2019</a:t>
            </a:fld>
            <a:endParaRPr lang="nb-NO"/>
          </a:p>
        </p:txBody>
      </p:sp>
      <p:sp>
        <p:nvSpPr>
          <p:cNvPr id="5" name="Footer Placeholder 4"/>
          <p:cNvSpPr>
            <a:spLocks noGrp="1"/>
          </p:cNvSpPr>
          <p:nvPr>
            <p:ph type="ftr" sz="quarter" idx="11"/>
          </p:nvPr>
        </p:nvSpPr>
        <p:spPr/>
        <p:txBody>
          <a:bodyPr/>
          <a:lstStyle/>
          <a:p>
            <a:endParaRPr lang="nb-NO"/>
          </a:p>
        </p:txBody>
      </p:sp>
      <p:sp>
        <p:nvSpPr>
          <p:cNvPr id="6" name="Slide Number Placeholder 5"/>
          <p:cNvSpPr>
            <a:spLocks noGrp="1"/>
          </p:cNvSpPr>
          <p:nvPr>
            <p:ph type="sldNum" sz="quarter" idx="12"/>
          </p:nvPr>
        </p:nvSpPr>
        <p:spPr/>
        <p:txBody>
          <a:bodyPr/>
          <a:lstStyle/>
          <a:p>
            <a:fld id="{A5E7F069-71CF-4026-95C5-5A3D859F4E40}" type="slidenum">
              <a:rPr lang="nb-NO" smtClean="0"/>
              <a:t>‹#›</a:t>
            </a:fld>
            <a:endParaRPr lang="nb-NO"/>
          </a:p>
        </p:txBody>
      </p:sp>
    </p:spTree>
    <p:extLst>
      <p:ext uri="{BB962C8B-B14F-4D97-AF65-F5344CB8AC3E}">
        <p14:creationId xmlns:p14="http://schemas.microsoft.com/office/powerpoint/2010/main" val="24273344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nholdsdeler">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1320800"/>
          </a:xfrm>
        </p:spPr>
        <p:txBody>
          <a:bodyPr/>
          <a:lstStyle/>
          <a:p>
            <a:r>
              <a:rPr lang="nb-NO"/>
              <a:t>Klikk for å redigere tittelstil</a:t>
            </a:r>
            <a:endParaRPr lang="en-US" dirty="0"/>
          </a:p>
        </p:txBody>
      </p:sp>
      <p:sp>
        <p:nvSpPr>
          <p:cNvPr id="3" name="Content Placeholder 2"/>
          <p:cNvSpPr>
            <a:spLocks noGrp="1"/>
          </p:cNvSpPr>
          <p:nvPr>
            <p:ph sz="half" idx="1"/>
          </p:nvPr>
        </p:nvSpPr>
        <p:spPr>
          <a:xfrm>
            <a:off x="609600" y="2160589"/>
            <a:ext cx="3088109"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endParaRPr lang="en-US" dirty="0"/>
          </a:p>
        </p:txBody>
      </p:sp>
      <p:sp>
        <p:nvSpPr>
          <p:cNvPr id="4" name="Content Placeholder 3"/>
          <p:cNvSpPr>
            <a:spLocks noGrp="1"/>
          </p:cNvSpPr>
          <p:nvPr>
            <p:ph sz="half" idx="2"/>
          </p:nvPr>
        </p:nvSpPr>
        <p:spPr>
          <a:xfrm>
            <a:off x="3869204" y="2160590"/>
            <a:ext cx="3088110"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endParaRPr lang="en-US" dirty="0"/>
          </a:p>
        </p:txBody>
      </p:sp>
      <p:sp>
        <p:nvSpPr>
          <p:cNvPr id="5" name="Date Placeholder 4"/>
          <p:cNvSpPr>
            <a:spLocks noGrp="1"/>
          </p:cNvSpPr>
          <p:nvPr>
            <p:ph type="dt" sz="half" idx="10"/>
          </p:nvPr>
        </p:nvSpPr>
        <p:spPr/>
        <p:txBody>
          <a:bodyPr/>
          <a:lstStyle/>
          <a:p>
            <a:fld id="{9151522B-943B-48D1-B75F-BB8FE964F4B4}" type="datetimeFigureOut">
              <a:rPr lang="nb-NO" smtClean="0"/>
              <a:t>11.03.2019</a:t>
            </a:fld>
            <a:endParaRPr lang="nb-NO"/>
          </a:p>
        </p:txBody>
      </p:sp>
      <p:sp>
        <p:nvSpPr>
          <p:cNvPr id="6" name="Footer Placeholder 5"/>
          <p:cNvSpPr>
            <a:spLocks noGrp="1"/>
          </p:cNvSpPr>
          <p:nvPr>
            <p:ph type="ftr" sz="quarter" idx="11"/>
          </p:nvPr>
        </p:nvSpPr>
        <p:spPr/>
        <p:txBody>
          <a:bodyPr/>
          <a:lstStyle/>
          <a:p>
            <a:endParaRPr lang="nb-NO"/>
          </a:p>
        </p:txBody>
      </p:sp>
      <p:sp>
        <p:nvSpPr>
          <p:cNvPr id="7" name="Slide Number Placeholder 6"/>
          <p:cNvSpPr>
            <a:spLocks noGrp="1"/>
          </p:cNvSpPr>
          <p:nvPr>
            <p:ph type="sldNum" sz="quarter" idx="12"/>
          </p:nvPr>
        </p:nvSpPr>
        <p:spPr/>
        <p:txBody>
          <a:bodyPr/>
          <a:lstStyle/>
          <a:p>
            <a:fld id="{A5E7F069-71CF-4026-95C5-5A3D859F4E40}" type="slidenum">
              <a:rPr lang="nb-NO" smtClean="0"/>
              <a:t>‹#›</a:t>
            </a:fld>
            <a:endParaRPr lang="nb-NO"/>
          </a:p>
        </p:txBody>
      </p:sp>
    </p:spTree>
    <p:extLst>
      <p:ext uri="{BB962C8B-B14F-4D97-AF65-F5344CB8AC3E}">
        <p14:creationId xmlns:p14="http://schemas.microsoft.com/office/powerpoint/2010/main" val="13600595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1320800"/>
          </a:xfrm>
        </p:spPr>
        <p:txBody>
          <a:bodyPr/>
          <a:lstStyle>
            <a:lvl1pPr>
              <a:defRPr/>
            </a:lvl1pPr>
          </a:lstStyle>
          <a:p>
            <a:r>
              <a:rPr lang="nb-NO"/>
              <a:t>Klikk for å redigere tittelstil</a:t>
            </a:r>
            <a:endParaRPr lang="en-US" dirty="0"/>
          </a:p>
        </p:txBody>
      </p:sp>
      <p:sp>
        <p:nvSpPr>
          <p:cNvPr id="3" name="Text Placeholder 2"/>
          <p:cNvSpPr>
            <a:spLocks noGrp="1"/>
          </p:cNvSpPr>
          <p:nvPr>
            <p:ph type="body" idx="1"/>
          </p:nvPr>
        </p:nvSpPr>
        <p:spPr>
          <a:xfrm>
            <a:off x="609599"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b-NO"/>
              <a:t>Klikk for å redigere tekststiler i malen</a:t>
            </a:r>
          </a:p>
        </p:txBody>
      </p:sp>
      <p:sp>
        <p:nvSpPr>
          <p:cNvPr id="4" name="Content Placeholder 3"/>
          <p:cNvSpPr>
            <a:spLocks noGrp="1"/>
          </p:cNvSpPr>
          <p:nvPr>
            <p:ph sz="half" idx="2"/>
          </p:nvPr>
        </p:nvSpPr>
        <p:spPr>
          <a:xfrm>
            <a:off x="609599" y="2737246"/>
            <a:ext cx="3090672" cy="3304117"/>
          </a:xfrm>
        </p:spPr>
        <p:txBody>
          <a:bodyPr>
            <a:normAutofit/>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endParaRPr lang="en-US" dirty="0"/>
          </a:p>
        </p:txBody>
      </p:sp>
      <p:sp>
        <p:nvSpPr>
          <p:cNvPr id="5" name="Text Placeholder 4"/>
          <p:cNvSpPr>
            <a:spLocks noGrp="1"/>
          </p:cNvSpPr>
          <p:nvPr>
            <p:ph type="body" sz="quarter" idx="3"/>
          </p:nvPr>
        </p:nvSpPr>
        <p:spPr>
          <a:xfrm>
            <a:off x="3866640"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b-NO"/>
              <a:t>Klikk for å redigere tekststiler i malen</a:t>
            </a:r>
          </a:p>
        </p:txBody>
      </p:sp>
      <p:sp>
        <p:nvSpPr>
          <p:cNvPr id="6" name="Content Placeholder 5"/>
          <p:cNvSpPr>
            <a:spLocks noGrp="1"/>
          </p:cNvSpPr>
          <p:nvPr>
            <p:ph sz="quarter" idx="4"/>
          </p:nvPr>
        </p:nvSpPr>
        <p:spPr>
          <a:xfrm>
            <a:off x="3866640" y="2737246"/>
            <a:ext cx="3090672" cy="3304117"/>
          </a:xfrm>
        </p:spPr>
        <p:txBody>
          <a:bodyPr>
            <a:normAutofit/>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endParaRPr lang="en-US" dirty="0"/>
          </a:p>
        </p:txBody>
      </p:sp>
      <p:sp>
        <p:nvSpPr>
          <p:cNvPr id="7" name="Date Placeholder 6"/>
          <p:cNvSpPr>
            <a:spLocks noGrp="1"/>
          </p:cNvSpPr>
          <p:nvPr>
            <p:ph type="dt" sz="half" idx="10"/>
          </p:nvPr>
        </p:nvSpPr>
        <p:spPr/>
        <p:txBody>
          <a:bodyPr/>
          <a:lstStyle/>
          <a:p>
            <a:fld id="{9151522B-943B-48D1-B75F-BB8FE964F4B4}" type="datetimeFigureOut">
              <a:rPr lang="nb-NO" smtClean="0"/>
              <a:t>11.03.2019</a:t>
            </a:fld>
            <a:endParaRPr lang="nb-NO"/>
          </a:p>
        </p:txBody>
      </p:sp>
      <p:sp>
        <p:nvSpPr>
          <p:cNvPr id="8" name="Footer Placeholder 7"/>
          <p:cNvSpPr>
            <a:spLocks noGrp="1"/>
          </p:cNvSpPr>
          <p:nvPr>
            <p:ph type="ftr" sz="quarter" idx="11"/>
          </p:nvPr>
        </p:nvSpPr>
        <p:spPr/>
        <p:txBody>
          <a:bodyPr/>
          <a:lstStyle/>
          <a:p>
            <a:endParaRPr lang="nb-NO"/>
          </a:p>
        </p:txBody>
      </p:sp>
      <p:sp>
        <p:nvSpPr>
          <p:cNvPr id="9" name="Slide Number Placeholder 8"/>
          <p:cNvSpPr>
            <a:spLocks noGrp="1"/>
          </p:cNvSpPr>
          <p:nvPr>
            <p:ph type="sldNum" sz="quarter" idx="12"/>
          </p:nvPr>
        </p:nvSpPr>
        <p:spPr/>
        <p:txBody>
          <a:bodyPr/>
          <a:lstStyle/>
          <a:p>
            <a:fld id="{A5E7F069-71CF-4026-95C5-5A3D859F4E40}" type="slidenum">
              <a:rPr lang="nb-NO" smtClean="0"/>
              <a:t>‹#›</a:t>
            </a:fld>
            <a:endParaRPr lang="nb-NO"/>
          </a:p>
        </p:txBody>
      </p:sp>
    </p:spTree>
    <p:extLst>
      <p:ext uri="{BB962C8B-B14F-4D97-AF65-F5344CB8AC3E}">
        <p14:creationId xmlns:p14="http://schemas.microsoft.com/office/powerpoint/2010/main" val="38033010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Bare tittel">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4" cy="1320800"/>
          </a:xfrm>
        </p:spPr>
        <p:txBody>
          <a:bodyPr/>
          <a:lstStyle/>
          <a:p>
            <a:r>
              <a:rPr lang="nb-NO"/>
              <a:t>Klikk for å redigere tittelstil</a:t>
            </a:r>
            <a:endParaRPr lang="en-US" dirty="0"/>
          </a:p>
        </p:txBody>
      </p:sp>
      <p:sp>
        <p:nvSpPr>
          <p:cNvPr id="3" name="Date Placeholder 2"/>
          <p:cNvSpPr>
            <a:spLocks noGrp="1"/>
          </p:cNvSpPr>
          <p:nvPr>
            <p:ph type="dt" sz="half" idx="10"/>
          </p:nvPr>
        </p:nvSpPr>
        <p:spPr/>
        <p:txBody>
          <a:bodyPr/>
          <a:lstStyle/>
          <a:p>
            <a:fld id="{9151522B-943B-48D1-B75F-BB8FE964F4B4}" type="datetimeFigureOut">
              <a:rPr lang="nb-NO" smtClean="0"/>
              <a:t>11.03.2019</a:t>
            </a:fld>
            <a:endParaRPr lang="nb-NO"/>
          </a:p>
        </p:txBody>
      </p:sp>
      <p:sp>
        <p:nvSpPr>
          <p:cNvPr id="4" name="Footer Placeholder 3"/>
          <p:cNvSpPr>
            <a:spLocks noGrp="1"/>
          </p:cNvSpPr>
          <p:nvPr>
            <p:ph type="ftr" sz="quarter" idx="11"/>
          </p:nvPr>
        </p:nvSpPr>
        <p:spPr/>
        <p:txBody>
          <a:bodyPr/>
          <a:lstStyle/>
          <a:p>
            <a:endParaRPr lang="nb-NO"/>
          </a:p>
        </p:txBody>
      </p:sp>
      <p:sp>
        <p:nvSpPr>
          <p:cNvPr id="5" name="Slide Number Placeholder 4"/>
          <p:cNvSpPr>
            <a:spLocks noGrp="1"/>
          </p:cNvSpPr>
          <p:nvPr>
            <p:ph type="sldNum" sz="quarter" idx="12"/>
          </p:nvPr>
        </p:nvSpPr>
        <p:spPr/>
        <p:txBody>
          <a:bodyPr/>
          <a:lstStyle/>
          <a:p>
            <a:fld id="{A5E7F069-71CF-4026-95C5-5A3D859F4E40}" type="slidenum">
              <a:rPr lang="nb-NO" smtClean="0"/>
              <a:t>‹#›</a:t>
            </a:fld>
            <a:endParaRPr lang="nb-NO"/>
          </a:p>
        </p:txBody>
      </p:sp>
    </p:spTree>
    <p:extLst>
      <p:ext uri="{BB962C8B-B14F-4D97-AF65-F5344CB8AC3E}">
        <p14:creationId xmlns:p14="http://schemas.microsoft.com/office/powerpoint/2010/main" val="27791372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t">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151522B-943B-48D1-B75F-BB8FE964F4B4}" type="datetimeFigureOut">
              <a:rPr lang="nb-NO" smtClean="0"/>
              <a:t>11.03.2019</a:t>
            </a:fld>
            <a:endParaRPr lang="nb-NO"/>
          </a:p>
        </p:txBody>
      </p:sp>
      <p:sp>
        <p:nvSpPr>
          <p:cNvPr id="3" name="Footer Placeholder 2"/>
          <p:cNvSpPr>
            <a:spLocks noGrp="1"/>
          </p:cNvSpPr>
          <p:nvPr>
            <p:ph type="ftr" sz="quarter" idx="11"/>
          </p:nvPr>
        </p:nvSpPr>
        <p:spPr/>
        <p:txBody>
          <a:bodyPr/>
          <a:lstStyle/>
          <a:p>
            <a:endParaRPr lang="nb-NO"/>
          </a:p>
        </p:txBody>
      </p:sp>
      <p:sp>
        <p:nvSpPr>
          <p:cNvPr id="4" name="Slide Number Placeholder 3"/>
          <p:cNvSpPr>
            <a:spLocks noGrp="1"/>
          </p:cNvSpPr>
          <p:nvPr>
            <p:ph type="sldNum" sz="quarter" idx="12"/>
          </p:nvPr>
        </p:nvSpPr>
        <p:spPr/>
        <p:txBody>
          <a:bodyPr/>
          <a:lstStyle/>
          <a:p>
            <a:fld id="{A5E7F069-71CF-4026-95C5-5A3D859F4E40}" type="slidenum">
              <a:rPr lang="nb-NO" smtClean="0"/>
              <a:t>‹#›</a:t>
            </a:fld>
            <a:endParaRPr lang="nb-NO"/>
          </a:p>
        </p:txBody>
      </p:sp>
    </p:spTree>
    <p:extLst>
      <p:ext uri="{BB962C8B-B14F-4D97-AF65-F5344CB8AC3E}">
        <p14:creationId xmlns:p14="http://schemas.microsoft.com/office/powerpoint/2010/main" val="18099171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nhold med tekst">
    <p:spTree>
      <p:nvGrpSpPr>
        <p:cNvPr id="1" name=""/>
        <p:cNvGrpSpPr/>
        <p:nvPr/>
      </p:nvGrpSpPr>
      <p:grpSpPr>
        <a:xfrm>
          <a:off x="0" y="0"/>
          <a:ext cx="0" cy="0"/>
          <a:chOff x="0" y="0"/>
          <a:chExt cx="0" cy="0"/>
        </a:xfrm>
      </p:grpSpPr>
      <p:sp>
        <p:nvSpPr>
          <p:cNvPr id="2" name="Title 1"/>
          <p:cNvSpPr>
            <a:spLocks noGrp="1"/>
          </p:cNvSpPr>
          <p:nvPr>
            <p:ph type="title"/>
          </p:nvPr>
        </p:nvSpPr>
        <p:spPr>
          <a:xfrm>
            <a:off x="609599" y="1498604"/>
            <a:ext cx="2790182" cy="1278466"/>
          </a:xfrm>
        </p:spPr>
        <p:txBody>
          <a:bodyPr anchor="b">
            <a:normAutofit/>
          </a:bodyPr>
          <a:lstStyle>
            <a:lvl1pPr>
              <a:defRPr sz="2000"/>
            </a:lvl1pPr>
          </a:lstStyle>
          <a:p>
            <a:r>
              <a:rPr lang="nb-NO"/>
              <a:t>Klikk for å redigere tittelstil</a:t>
            </a:r>
            <a:endParaRPr lang="en-US" dirty="0"/>
          </a:p>
        </p:txBody>
      </p:sp>
      <p:sp>
        <p:nvSpPr>
          <p:cNvPr id="3" name="Content Placeholder 2"/>
          <p:cNvSpPr>
            <a:spLocks noGrp="1"/>
          </p:cNvSpPr>
          <p:nvPr>
            <p:ph idx="1"/>
          </p:nvPr>
        </p:nvSpPr>
        <p:spPr>
          <a:xfrm>
            <a:off x="3571275" y="514925"/>
            <a:ext cx="3386037" cy="5526437"/>
          </a:xfrm>
        </p:spPr>
        <p:txBody>
          <a:bodyPr>
            <a:normAutofit/>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endParaRPr lang="en-US" dirty="0"/>
          </a:p>
        </p:txBody>
      </p:sp>
      <p:sp>
        <p:nvSpPr>
          <p:cNvPr id="4" name="Text Placeholder 3"/>
          <p:cNvSpPr>
            <a:spLocks noGrp="1"/>
          </p:cNvSpPr>
          <p:nvPr>
            <p:ph type="body" sz="half" idx="2"/>
          </p:nvPr>
        </p:nvSpPr>
        <p:spPr>
          <a:xfrm>
            <a:off x="609599" y="2777069"/>
            <a:ext cx="2790182"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nb-NO"/>
              <a:t>Klikk for å redigere tekststiler i malen</a:t>
            </a:r>
          </a:p>
        </p:txBody>
      </p:sp>
      <p:sp>
        <p:nvSpPr>
          <p:cNvPr id="5" name="Date Placeholder 4"/>
          <p:cNvSpPr>
            <a:spLocks noGrp="1"/>
          </p:cNvSpPr>
          <p:nvPr>
            <p:ph type="dt" sz="half" idx="10"/>
          </p:nvPr>
        </p:nvSpPr>
        <p:spPr/>
        <p:txBody>
          <a:bodyPr/>
          <a:lstStyle/>
          <a:p>
            <a:fld id="{9151522B-943B-48D1-B75F-BB8FE964F4B4}" type="datetimeFigureOut">
              <a:rPr lang="nb-NO" smtClean="0"/>
              <a:t>11.03.2019</a:t>
            </a:fld>
            <a:endParaRPr lang="nb-NO"/>
          </a:p>
        </p:txBody>
      </p:sp>
      <p:sp>
        <p:nvSpPr>
          <p:cNvPr id="6" name="Footer Placeholder 5"/>
          <p:cNvSpPr>
            <a:spLocks noGrp="1"/>
          </p:cNvSpPr>
          <p:nvPr>
            <p:ph type="ftr" sz="quarter" idx="11"/>
          </p:nvPr>
        </p:nvSpPr>
        <p:spPr/>
        <p:txBody>
          <a:bodyPr/>
          <a:lstStyle/>
          <a:p>
            <a:endParaRPr lang="nb-NO"/>
          </a:p>
        </p:txBody>
      </p:sp>
      <p:sp>
        <p:nvSpPr>
          <p:cNvPr id="7" name="Slide Number Placeholder 6"/>
          <p:cNvSpPr>
            <a:spLocks noGrp="1"/>
          </p:cNvSpPr>
          <p:nvPr>
            <p:ph type="sldNum" sz="quarter" idx="12"/>
          </p:nvPr>
        </p:nvSpPr>
        <p:spPr/>
        <p:txBody>
          <a:bodyPr/>
          <a:lstStyle/>
          <a:p>
            <a:fld id="{A5E7F069-71CF-4026-95C5-5A3D859F4E40}" type="slidenum">
              <a:rPr lang="nb-NO" smtClean="0"/>
              <a:t>‹#›</a:t>
            </a:fld>
            <a:endParaRPr lang="nb-NO"/>
          </a:p>
        </p:txBody>
      </p:sp>
    </p:spTree>
    <p:extLst>
      <p:ext uri="{BB962C8B-B14F-4D97-AF65-F5344CB8AC3E}">
        <p14:creationId xmlns:p14="http://schemas.microsoft.com/office/powerpoint/2010/main" val="41971209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e med tekst">
    <p:spTree>
      <p:nvGrpSpPr>
        <p:cNvPr id="1" name=""/>
        <p:cNvGrpSpPr/>
        <p:nvPr/>
      </p:nvGrpSpPr>
      <p:grpSpPr>
        <a:xfrm>
          <a:off x="0" y="0"/>
          <a:ext cx="0" cy="0"/>
          <a:chOff x="0" y="0"/>
          <a:chExt cx="0" cy="0"/>
        </a:xfrm>
      </p:grpSpPr>
      <p:sp>
        <p:nvSpPr>
          <p:cNvPr id="2" name="Title 1"/>
          <p:cNvSpPr>
            <a:spLocks noGrp="1"/>
          </p:cNvSpPr>
          <p:nvPr>
            <p:ph type="title"/>
          </p:nvPr>
        </p:nvSpPr>
        <p:spPr>
          <a:xfrm>
            <a:off x="609599" y="4800600"/>
            <a:ext cx="6347714" cy="566738"/>
          </a:xfrm>
        </p:spPr>
        <p:txBody>
          <a:bodyPr anchor="b">
            <a:normAutofit/>
          </a:bodyPr>
          <a:lstStyle>
            <a:lvl1pPr algn="l">
              <a:defRPr sz="2400" b="0"/>
            </a:lvl1pPr>
          </a:lstStyle>
          <a:p>
            <a:r>
              <a:rPr lang="nb-NO"/>
              <a:t>Klikk for å redigere tittelstil</a:t>
            </a:r>
            <a:endParaRPr lang="en-US" dirty="0"/>
          </a:p>
        </p:txBody>
      </p:sp>
      <p:sp>
        <p:nvSpPr>
          <p:cNvPr id="3" name="Picture Placeholder 2"/>
          <p:cNvSpPr>
            <a:spLocks noGrp="1" noChangeAspect="1"/>
          </p:cNvSpPr>
          <p:nvPr>
            <p:ph type="pic" idx="1"/>
          </p:nvPr>
        </p:nvSpPr>
        <p:spPr>
          <a:xfrm>
            <a:off x="609599" y="609600"/>
            <a:ext cx="6347714"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nb-NO"/>
              <a:t>Klikk på ikonet for å legge til et bilde</a:t>
            </a:r>
            <a:endParaRPr lang="en-US" dirty="0"/>
          </a:p>
        </p:txBody>
      </p:sp>
      <p:sp>
        <p:nvSpPr>
          <p:cNvPr id="4" name="Text Placeholder 3"/>
          <p:cNvSpPr>
            <a:spLocks noGrp="1"/>
          </p:cNvSpPr>
          <p:nvPr>
            <p:ph type="body" sz="half" idx="2"/>
          </p:nvPr>
        </p:nvSpPr>
        <p:spPr>
          <a:xfrm>
            <a:off x="609599" y="5367338"/>
            <a:ext cx="6347714"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b-NO"/>
              <a:t>Klikk for å redigere tekststiler i malen</a:t>
            </a:r>
          </a:p>
        </p:txBody>
      </p:sp>
      <p:sp>
        <p:nvSpPr>
          <p:cNvPr id="5" name="Date Placeholder 4"/>
          <p:cNvSpPr>
            <a:spLocks noGrp="1"/>
          </p:cNvSpPr>
          <p:nvPr>
            <p:ph type="dt" sz="half" idx="10"/>
          </p:nvPr>
        </p:nvSpPr>
        <p:spPr/>
        <p:txBody>
          <a:bodyPr/>
          <a:lstStyle/>
          <a:p>
            <a:fld id="{9151522B-943B-48D1-B75F-BB8FE964F4B4}" type="datetimeFigureOut">
              <a:rPr lang="nb-NO" smtClean="0"/>
              <a:t>11.03.2019</a:t>
            </a:fld>
            <a:endParaRPr lang="nb-NO"/>
          </a:p>
        </p:txBody>
      </p:sp>
      <p:sp>
        <p:nvSpPr>
          <p:cNvPr id="6" name="Footer Placeholder 5"/>
          <p:cNvSpPr>
            <a:spLocks noGrp="1"/>
          </p:cNvSpPr>
          <p:nvPr>
            <p:ph type="ftr" sz="quarter" idx="11"/>
          </p:nvPr>
        </p:nvSpPr>
        <p:spPr/>
        <p:txBody>
          <a:bodyPr/>
          <a:lstStyle/>
          <a:p>
            <a:endParaRPr lang="nb-NO"/>
          </a:p>
        </p:txBody>
      </p:sp>
      <p:sp>
        <p:nvSpPr>
          <p:cNvPr id="7" name="Slide Number Placeholder 6"/>
          <p:cNvSpPr>
            <a:spLocks noGrp="1"/>
          </p:cNvSpPr>
          <p:nvPr>
            <p:ph type="sldNum" sz="quarter" idx="12"/>
          </p:nvPr>
        </p:nvSpPr>
        <p:spPr/>
        <p:txBody>
          <a:bodyPr/>
          <a:lstStyle/>
          <a:p>
            <a:fld id="{A5E7F069-71CF-4026-95C5-5A3D859F4E40}" type="slidenum">
              <a:rPr lang="nb-NO" smtClean="0"/>
              <a:t>‹#›</a:t>
            </a:fld>
            <a:endParaRPr lang="nb-NO"/>
          </a:p>
        </p:txBody>
      </p:sp>
    </p:spTree>
    <p:extLst>
      <p:ext uri="{BB962C8B-B14F-4D97-AF65-F5344CB8AC3E}">
        <p14:creationId xmlns:p14="http://schemas.microsoft.com/office/powerpoint/2010/main" val="39437414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7" name="Group 16"/>
          <p:cNvGrpSpPr/>
          <p:nvPr/>
        </p:nvGrpSpPr>
        <p:grpSpPr>
          <a:xfrm>
            <a:off x="-8467" y="-8468"/>
            <a:ext cx="9169805" cy="6874935"/>
            <a:chOff x="-8467" y="-8468"/>
            <a:chExt cx="9169805" cy="6874935"/>
          </a:xfrm>
        </p:grpSpPr>
        <p:sp>
          <p:nvSpPr>
            <p:cNvPr id="7" name="Freeform 6"/>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0" name="Freeform 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09599" y="609600"/>
            <a:ext cx="6347713" cy="1320800"/>
          </a:xfrm>
          <a:prstGeom prst="rect">
            <a:avLst/>
          </a:prstGeom>
        </p:spPr>
        <p:txBody>
          <a:bodyPr vert="horz" lIns="91440" tIns="45720" rIns="91440" bIns="45720" rtlCol="0" anchor="t">
            <a:normAutofit/>
          </a:bodyPr>
          <a:lstStyle/>
          <a:p>
            <a:r>
              <a:rPr lang="nb-NO"/>
              <a:t>Klikk for å redigere tittelstil</a:t>
            </a:r>
            <a:endParaRPr lang="en-US" dirty="0"/>
          </a:p>
        </p:txBody>
      </p:sp>
      <p:sp>
        <p:nvSpPr>
          <p:cNvPr id="3" name="Text Placeholder 2"/>
          <p:cNvSpPr>
            <a:spLocks noGrp="1"/>
          </p:cNvSpPr>
          <p:nvPr>
            <p:ph type="body" idx="1"/>
          </p:nvPr>
        </p:nvSpPr>
        <p:spPr>
          <a:xfrm>
            <a:off x="609599" y="2160590"/>
            <a:ext cx="6347714" cy="3880773"/>
          </a:xfrm>
          <a:prstGeom prst="rect">
            <a:avLst/>
          </a:prstGeom>
        </p:spPr>
        <p:txBody>
          <a:bodyPr vert="horz" lIns="91440" tIns="45720" rIns="91440" bIns="45720" rtlCol="0">
            <a:normAutofit/>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endParaRPr lang="en-US" dirty="0"/>
          </a:p>
        </p:txBody>
      </p:sp>
      <p:sp>
        <p:nvSpPr>
          <p:cNvPr id="4" name="Date Placeholder 3"/>
          <p:cNvSpPr>
            <a:spLocks noGrp="1"/>
          </p:cNvSpPr>
          <p:nvPr>
            <p:ph type="dt" sz="half" idx="2"/>
          </p:nvPr>
        </p:nvSpPr>
        <p:spPr>
          <a:xfrm>
            <a:off x="5405258" y="6041363"/>
            <a:ext cx="684132"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9151522B-943B-48D1-B75F-BB8FE964F4B4}" type="datetimeFigureOut">
              <a:rPr lang="nb-NO" smtClean="0"/>
              <a:t>11.03.2019</a:t>
            </a:fld>
            <a:endParaRPr lang="nb-NO"/>
          </a:p>
        </p:txBody>
      </p:sp>
      <p:sp>
        <p:nvSpPr>
          <p:cNvPr id="5" name="Footer Placeholder 4"/>
          <p:cNvSpPr>
            <a:spLocks noGrp="1"/>
          </p:cNvSpPr>
          <p:nvPr>
            <p:ph type="ftr" sz="quarter" idx="3"/>
          </p:nvPr>
        </p:nvSpPr>
        <p:spPr>
          <a:xfrm>
            <a:off x="609599" y="6041363"/>
            <a:ext cx="4622973"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nb-NO"/>
          </a:p>
        </p:txBody>
      </p:sp>
      <p:sp>
        <p:nvSpPr>
          <p:cNvPr id="6" name="Slide Number Placeholder 5"/>
          <p:cNvSpPr>
            <a:spLocks noGrp="1"/>
          </p:cNvSpPr>
          <p:nvPr>
            <p:ph type="sldNum" sz="quarter" idx="4"/>
          </p:nvPr>
        </p:nvSpPr>
        <p:spPr>
          <a:xfrm>
            <a:off x="6444676" y="6041363"/>
            <a:ext cx="512638" cy="365125"/>
          </a:xfrm>
          <a:prstGeom prst="rect">
            <a:avLst/>
          </a:prstGeom>
        </p:spPr>
        <p:txBody>
          <a:bodyPr vert="horz" lIns="91440" tIns="45720" rIns="91440" bIns="45720" rtlCol="0" anchor="ctr"/>
          <a:lstStyle>
            <a:lvl1pPr algn="r">
              <a:defRPr sz="900">
                <a:solidFill>
                  <a:schemeClr val="accent1"/>
                </a:solidFill>
              </a:defRPr>
            </a:lvl1pPr>
          </a:lstStyle>
          <a:p>
            <a:fld id="{A5E7F069-71CF-4026-95C5-5A3D859F4E40}" type="slidenum">
              <a:rPr lang="nb-NO" smtClean="0"/>
              <a:t>‹#›</a:t>
            </a:fld>
            <a:endParaRPr lang="nb-NO"/>
          </a:p>
        </p:txBody>
      </p:sp>
    </p:spTree>
    <p:extLst>
      <p:ext uri="{BB962C8B-B14F-4D97-AF65-F5344CB8AC3E}">
        <p14:creationId xmlns:p14="http://schemas.microsoft.com/office/powerpoint/2010/main" val="1813222668"/>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 id="2147483732" r:id="rId12"/>
    <p:sldLayoutId id="2147483733" r:id="rId13"/>
    <p:sldLayoutId id="2147483734" r:id="rId14"/>
    <p:sldLayoutId id="2147483735" r:id="rId15"/>
    <p:sldLayoutId id="214748373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Sylinder 1"/>
          <p:cNvSpPr txBox="1"/>
          <p:nvPr/>
        </p:nvSpPr>
        <p:spPr>
          <a:xfrm>
            <a:off x="467544" y="260648"/>
            <a:ext cx="8514219" cy="6532558"/>
          </a:xfrm>
          <a:prstGeom prst="rect">
            <a:avLst/>
          </a:prstGeom>
          <a:noFill/>
          <a:ln w="0">
            <a:noFill/>
          </a:ln>
        </p:spPr>
        <p:txBody>
          <a:bodyPr wrap="square" rtlCol="0">
            <a:spAutoFit/>
          </a:bodyPr>
          <a:lstStyle/>
          <a:p>
            <a:r>
              <a:rPr lang="nb-NO" sz="4000" dirty="0">
                <a:solidFill>
                  <a:srgbClr val="7030A0"/>
                </a:solidFill>
                <a:latin typeface="Arial Black" panose="020B0A04020102020204" pitchFamily="34" charset="0"/>
                <a:cs typeface="Arial" panose="020B0604020202020204" pitchFamily="34" charset="0"/>
              </a:rPr>
              <a:t>  Jesu budskap og eksempel</a:t>
            </a:r>
          </a:p>
          <a:p>
            <a:endParaRPr lang="nb-NO" sz="1050" dirty="0">
              <a:latin typeface="Arial" panose="020B0604020202020204" pitchFamily="34" charset="0"/>
              <a:cs typeface="Arial" panose="020B0604020202020204" pitchFamily="34" charset="0"/>
            </a:endParaRPr>
          </a:p>
          <a:p>
            <a:r>
              <a:rPr lang="nb-NO" sz="2400" dirty="0">
                <a:solidFill>
                  <a:srgbClr val="C00000"/>
                </a:solidFill>
                <a:latin typeface="Berlin Sans FB Demi" panose="020E0802020502020306" pitchFamily="34" charset="0"/>
                <a:cs typeface="Arial" panose="020B0604020202020204" pitchFamily="34" charset="0"/>
                <a:sym typeface="Wingdings"/>
              </a:rPr>
              <a:t></a:t>
            </a:r>
            <a:r>
              <a:rPr lang="nb-NO" sz="2400" dirty="0">
                <a:latin typeface="Berlin Sans FB Demi" panose="020E0802020502020306" pitchFamily="34" charset="0"/>
                <a:cs typeface="Arial" panose="020B0604020202020204" pitchFamily="34" charset="0"/>
                <a:sym typeface="Wingdings"/>
              </a:rPr>
              <a:t> </a:t>
            </a:r>
            <a:r>
              <a:rPr lang="nb-NO" sz="2400" b="1" dirty="0">
                <a:latin typeface="Arial" panose="020B0604020202020204" pitchFamily="34" charset="0"/>
                <a:cs typeface="Arial" panose="020B0604020202020204" pitchFamily="34" charset="0"/>
              </a:rPr>
              <a:t>SKAPT OG ELSKET</a:t>
            </a:r>
            <a:endParaRPr lang="nb-NO" sz="2200" b="1" dirty="0">
              <a:latin typeface="Arial" panose="020B0604020202020204" pitchFamily="34" charset="0"/>
              <a:cs typeface="Arial" panose="020B0604020202020204" pitchFamily="34" charset="0"/>
            </a:endParaRPr>
          </a:p>
          <a:p>
            <a:r>
              <a:rPr lang="nb-NO" sz="2400" dirty="0">
                <a:latin typeface="Arial" panose="020B0604020202020204" pitchFamily="34" charset="0"/>
                <a:cs typeface="Arial" panose="020B0604020202020204" pitchFamily="34" charset="0"/>
              </a:rPr>
              <a:t>Alle mennesker er skapt av Gud og har </a:t>
            </a:r>
            <a:br>
              <a:rPr lang="nb-NO" sz="2400" dirty="0">
                <a:latin typeface="Arial" panose="020B0604020202020204" pitchFamily="34" charset="0"/>
                <a:cs typeface="Arial" panose="020B0604020202020204" pitchFamily="34" charset="0"/>
              </a:rPr>
            </a:br>
            <a:r>
              <a:rPr lang="nb-NO" sz="2400" dirty="0">
                <a:latin typeface="Arial" panose="020B0604020202020204" pitchFamily="34" charset="0"/>
                <a:cs typeface="Arial" panose="020B0604020202020204" pitchFamily="34" charset="0"/>
              </a:rPr>
              <a:t>samme verdi og menneskeverd. Vi er alle </a:t>
            </a:r>
            <a:br>
              <a:rPr lang="nb-NO" sz="2400" dirty="0">
                <a:latin typeface="Arial" panose="020B0604020202020204" pitchFamily="34" charset="0"/>
                <a:cs typeface="Arial" panose="020B0604020202020204" pitchFamily="34" charset="0"/>
              </a:rPr>
            </a:br>
            <a:r>
              <a:rPr lang="nb-NO" sz="2400" dirty="0">
                <a:latin typeface="Arial" panose="020B0604020202020204" pitchFamily="34" charset="0"/>
                <a:cs typeface="Arial" panose="020B0604020202020204" pitchFamily="34" charset="0"/>
              </a:rPr>
              <a:t>høyt elsket av Ham. Samtidig lever vi i en </a:t>
            </a:r>
            <a:br>
              <a:rPr lang="nb-NO" sz="2400" dirty="0">
                <a:latin typeface="Arial" panose="020B0604020202020204" pitchFamily="34" charset="0"/>
                <a:cs typeface="Arial" panose="020B0604020202020204" pitchFamily="34" charset="0"/>
              </a:rPr>
            </a:br>
            <a:r>
              <a:rPr lang="nb-NO" sz="2400" dirty="0">
                <a:latin typeface="Arial" panose="020B0604020202020204" pitchFamily="34" charset="0"/>
                <a:cs typeface="Arial" panose="020B0604020202020204" pitchFamily="34" charset="0"/>
              </a:rPr>
              <a:t>ufullkommen verden, der ikke alt fungerer slik Gud ønsker. </a:t>
            </a:r>
            <a:br>
              <a:rPr lang="nb-NO" sz="2000" dirty="0">
                <a:latin typeface="Arial" panose="020B0604020202020204" pitchFamily="34" charset="0"/>
                <a:cs typeface="Arial" panose="020B0604020202020204" pitchFamily="34" charset="0"/>
              </a:rPr>
            </a:br>
            <a:endParaRPr lang="nb-NO" sz="900" dirty="0">
              <a:latin typeface="Arial" panose="020B0604020202020204" pitchFamily="34" charset="0"/>
              <a:cs typeface="Arial" panose="020B0604020202020204" pitchFamily="34" charset="0"/>
            </a:endParaRPr>
          </a:p>
          <a:p>
            <a:r>
              <a:rPr lang="nb-NO" sz="2800" dirty="0">
                <a:solidFill>
                  <a:srgbClr val="C00000"/>
                </a:solidFill>
                <a:latin typeface="Berlin Sans FB Demi" panose="020E0802020502020306" pitchFamily="34" charset="0"/>
                <a:cs typeface="Arial" panose="020B0604020202020204" pitchFamily="34" charset="0"/>
                <a:sym typeface="Wingdings"/>
              </a:rPr>
              <a:t> </a:t>
            </a:r>
            <a:r>
              <a:rPr lang="nb-NO" sz="2400" b="1" dirty="0">
                <a:latin typeface="Arial" panose="020B0604020202020204" pitchFamily="34" charset="0"/>
                <a:cs typeface="Arial" panose="020B0604020202020204" pitchFamily="34" charset="0"/>
              </a:rPr>
              <a:t>NESTEKJÆRLIGHET</a:t>
            </a:r>
          </a:p>
          <a:p>
            <a:r>
              <a:rPr lang="nb-NO" sz="2400" dirty="0">
                <a:latin typeface="Arial" panose="020B0604020202020204" pitchFamily="34" charset="0"/>
                <a:cs typeface="Arial" panose="020B0604020202020204" pitchFamily="34" charset="0"/>
              </a:rPr>
              <a:t>Kristne er kalt til å møte alle mennesker med Jesu kjærlighet – i ord, holdninger og handlinger. Guds ord oppfordrer oss til å vise respekt, vennlighet, likeverd, empati, osv. overfor alle – også dem vi kanskje er dypt uenige med. </a:t>
            </a:r>
            <a:br>
              <a:rPr lang="nb-NO" sz="2400" dirty="0">
                <a:latin typeface="Arial" panose="020B0604020202020204" pitchFamily="34" charset="0"/>
                <a:cs typeface="Arial" panose="020B0604020202020204" pitchFamily="34" charset="0"/>
              </a:rPr>
            </a:br>
            <a:endParaRPr lang="nb-NO" sz="900" dirty="0">
              <a:latin typeface="Arial" panose="020B0604020202020204" pitchFamily="34" charset="0"/>
              <a:cs typeface="Arial" panose="020B0604020202020204" pitchFamily="34" charset="0"/>
            </a:endParaRPr>
          </a:p>
          <a:p>
            <a:r>
              <a:rPr lang="nb-NO" sz="2800" dirty="0">
                <a:solidFill>
                  <a:srgbClr val="C00000"/>
                </a:solidFill>
                <a:latin typeface="Berlin Sans FB Demi" panose="020E0802020502020306" pitchFamily="34" charset="0"/>
                <a:cs typeface="Arial" panose="020B0604020202020204" pitchFamily="34" charset="0"/>
                <a:sym typeface="Wingdings"/>
              </a:rPr>
              <a:t> </a:t>
            </a:r>
            <a:r>
              <a:rPr lang="nb-NO" sz="2400" b="1" dirty="0">
                <a:latin typeface="Arial" panose="020B0604020202020204" pitchFamily="34" charset="0"/>
                <a:cs typeface="Arial" panose="020B0604020202020204" pitchFamily="34" charset="0"/>
              </a:rPr>
              <a:t>NÅDE og SANNHET</a:t>
            </a:r>
          </a:p>
          <a:p>
            <a:r>
              <a:rPr lang="nb-NO" sz="2400" dirty="0">
                <a:latin typeface="Arial" panose="020B0604020202020204" pitchFamily="34" charset="0"/>
                <a:cs typeface="Arial" panose="020B0604020202020204" pitchFamily="34" charset="0"/>
              </a:rPr>
              <a:t>Begge deler er nødvendig og bibelsk – ikke bare </a:t>
            </a:r>
            <a:r>
              <a:rPr lang="nb-NO" sz="2400" i="1" dirty="0">
                <a:latin typeface="Arial" panose="020B0604020202020204" pitchFamily="34" charset="0"/>
                <a:cs typeface="Arial" panose="020B0604020202020204" pitchFamily="34" charset="0"/>
              </a:rPr>
              <a:t>nåde</a:t>
            </a:r>
            <a:r>
              <a:rPr lang="nb-NO" sz="2400" dirty="0">
                <a:latin typeface="Arial" panose="020B0604020202020204" pitchFamily="34" charset="0"/>
                <a:cs typeface="Arial" panose="020B0604020202020204" pitchFamily="34" charset="0"/>
              </a:rPr>
              <a:t> eller bare </a:t>
            </a:r>
            <a:r>
              <a:rPr lang="nb-NO" sz="2400" i="1" dirty="0">
                <a:latin typeface="Arial" panose="020B0604020202020204" pitchFamily="34" charset="0"/>
                <a:cs typeface="Arial" panose="020B0604020202020204" pitchFamily="34" charset="0"/>
              </a:rPr>
              <a:t>sannhet</a:t>
            </a:r>
            <a:r>
              <a:rPr lang="nb-NO" sz="2400" dirty="0">
                <a:latin typeface="Arial" panose="020B0604020202020204" pitchFamily="34" charset="0"/>
                <a:cs typeface="Arial" panose="020B0604020202020204" pitchFamily="34" charset="0"/>
              </a:rPr>
              <a:t>. Det er som to vinger, to årer, to togskinner. Begge er viktige og uunnværlige. </a:t>
            </a:r>
            <a:r>
              <a:rPr lang="nb-NO" sz="2000" dirty="0">
                <a:latin typeface="Arial" panose="020B0604020202020204" pitchFamily="34" charset="0"/>
                <a:cs typeface="Arial" panose="020B0604020202020204" pitchFamily="34" charset="0"/>
              </a:rPr>
              <a:t>(Se </a:t>
            </a:r>
            <a:r>
              <a:rPr lang="nb-NO" sz="2000" dirty="0" err="1">
                <a:latin typeface="Arial" panose="020B0604020202020204" pitchFamily="34" charset="0"/>
                <a:cs typeface="Arial" panose="020B0604020202020204" pitchFamily="34" charset="0"/>
              </a:rPr>
              <a:t>Joh</a:t>
            </a:r>
            <a:r>
              <a:rPr lang="nb-NO" sz="2000" dirty="0">
                <a:latin typeface="Arial" panose="020B0604020202020204" pitchFamily="34" charset="0"/>
                <a:cs typeface="Arial" panose="020B0604020202020204" pitchFamily="34" charset="0"/>
              </a:rPr>
              <a:t> 1,14.18 og Ef 4,15)</a:t>
            </a:r>
          </a:p>
          <a:p>
            <a:endParaRPr lang="nb-NO" sz="600" dirty="0">
              <a:latin typeface="Arial" panose="020B0604020202020204" pitchFamily="34" charset="0"/>
              <a:cs typeface="Arial" panose="020B0604020202020204" pitchFamily="34" charset="0"/>
            </a:endParaRPr>
          </a:p>
        </p:txBody>
      </p:sp>
      <p:pic>
        <p:nvPicPr>
          <p:cNvPr id="5" name="Picture 2" descr="Image result for Teens"/>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41664" y="1052736"/>
            <a:ext cx="2162784" cy="144016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055337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2">
                                            <p:txEl>
                                              <p:pRg st="4" end="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
                                            <p:txEl>
                                              <p:pRg st="5" end="5"/>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
                                            <p:txEl>
                                              <p:pRg st="6" end="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Sylinder 1"/>
          <p:cNvSpPr txBox="1"/>
          <p:nvPr/>
        </p:nvSpPr>
        <p:spPr>
          <a:xfrm>
            <a:off x="467544" y="211289"/>
            <a:ext cx="8352928" cy="769441"/>
          </a:xfrm>
          <a:prstGeom prst="rect">
            <a:avLst/>
          </a:prstGeom>
          <a:noFill/>
        </p:spPr>
        <p:txBody>
          <a:bodyPr wrap="square" rtlCol="0">
            <a:spAutoFit/>
          </a:bodyPr>
          <a:lstStyle/>
          <a:p>
            <a:pPr algn="ctr"/>
            <a:r>
              <a:rPr lang="nb-NO" sz="4400" dirty="0">
                <a:solidFill>
                  <a:srgbClr val="7030A0"/>
                </a:solidFill>
                <a:latin typeface="Arial Black" panose="020B0A04020102020204" pitchFamily="34" charset="0"/>
              </a:rPr>
              <a:t>Jesu utfordring</a:t>
            </a:r>
          </a:p>
        </p:txBody>
      </p:sp>
      <p:sp>
        <p:nvSpPr>
          <p:cNvPr id="3" name="TekstSylinder 2"/>
          <p:cNvSpPr txBox="1"/>
          <p:nvPr/>
        </p:nvSpPr>
        <p:spPr>
          <a:xfrm>
            <a:off x="323528" y="980730"/>
            <a:ext cx="8820472" cy="5786199"/>
          </a:xfrm>
          <a:prstGeom prst="rect">
            <a:avLst/>
          </a:prstGeom>
          <a:noFill/>
        </p:spPr>
        <p:txBody>
          <a:bodyPr wrap="square" rtlCol="0">
            <a:spAutoFit/>
          </a:bodyPr>
          <a:lstStyle/>
          <a:p>
            <a:r>
              <a:rPr lang="nb-NO" sz="2400" b="1" dirty="0">
                <a:latin typeface="Arial" panose="020B0604020202020204" pitchFamily="34" charset="0"/>
                <a:cs typeface="Arial" panose="020B0604020202020204" pitchFamily="34" charset="0"/>
              </a:rPr>
              <a:t>• JESU KALL: </a:t>
            </a:r>
            <a:r>
              <a:rPr lang="nb-NO" sz="2400" dirty="0">
                <a:latin typeface="Arial" panose="020B0604020202020204" pitchFamily="34" charset="0"/>
                <a:cs typeface="Arial" panose="020B0604020202020204" pitchFamily="34" charset="0"/>
              </a:rPr>
              <a:t>Nestekjærlighet overfor alle, også dem vi er </a:t>
            </a:r>
          </a:p>
          <a:p>
            <a:r>
              <a:rPr lang="nb-NO" sz="2400" dirty="0">
                <a:latin typeface="Arial" panose="020B0604020202020204" pitchFamily="34" charset="0"/>
                <a:cs typeface="Arial" panose="020B0604020202020204" pitchFamily="34" charset="0"/>
              </a:rPr>
              <a:t>dypt uenige med, og som kanskje fordømmer og forakter oss.  </a:t>
            </a:r>
            <a:br>
              <a:rPr lang="nb-NO" sz="2400" dirty="0">
                <a:latin typeface="Arial" panose="020B0604020202020204" pitchFamily="34" charset="0"/>
                <a:cs typeface="Arial" panose="020B0604020202020204" pitchFamily="34" charset="0"/>
              </a:rPr>
            </a:br>
            <a:endParaRPr lang="nb-NO" sz="1200" dirty="0">
              <a:latin typeface="Arial" panose="020B0604020202020204" pitchFamily="34" charset="0"/>
              <a:cs typeface="Arial" panose="020B0604020202020204" pitchFamily="34" charset="0"/>
            </a:endParaRPr>
          </a:p>
          <a:p>
            <a:r>
              <a:rPr lang="nb-NO" sz="2400" b="1" dirty="0">
                <a:latin typeface="Arial" panose="020B0604020202020204" pitchFamily="34" charset="0"/>
                <a:cs typeface="Arial" panose="020B0604020202020204" pitchFamily="34" charset="0"/>
              </a:rPr>
              <a:t>• IDEALET: </a:t>
            </a:r>
            <a:r>
              <a:rPr lang="nb-NO" sz="2400" dirty="0">
                <a:latin typeface="Arial" panose="020B0604020202020204" pitchFamily="34" charset="0"/>
                <a:cs typeface="Arial" panose="020B0604020202020204" pitchFamily="34" charset="0"/>
              </a:rPr>
              <a:t>Å være «tro mot </a:t>
            </a:r>
            <a:r>
              <a:rPr lang="nb-NO" sz="2400" b="1" dirty="0">
                <a:latin typeface="Arial" panose="020B0604020202020204" pitchFamily="34" charset="0"/>
                <a:cs typeface="Arial" panose="020B0604020202020204" pitchFamily="34" charset="0"/>
              </a:rPr>
              <a:t>sannheten</a:t>
            </a:r>
            <a:r>
              <a:rPr lang="nb-NO" sz="2400" dirty="0">
                <a:latin typeface="Arial" panose="020B0604020202020204" pitchFamily="34" charset="0"/>
                <a:cs typeface="Arial" panose="020B0604020202020204" pitchFamily="34" charset="0"/>
              </a:rPr>
              <a:t> i </a:t>
            </a:r>
            <a:r>
              <a:rPr lang="nb-NO" sz="2400" b="1" dirty="0">
                <a:latin typeface="Arial" panose="020B0604020202020204" pitchFamily="34" charset="0"/>
                <a:cs typeface="Arial" panose="020B0604020202020204" pitchFamily="34" charset="0"/>
              </a:rPr>
              <a:t>kjærlighet</a:t>
            </a:r>
            <a:r>
              <a:rPr lang="nb-NO" sz="2400" dirty="0">
                <a:latin typeface="Arial" panose="020B0604020202020204" pitchFamily="34" charset="0"/>
                <a:cs typeface="Arial" panose="020B0604020202020204" pitchFamily="34" charset="0"/>
              </a:rPr>
              <a:t>» (Ef 4,15). Det handler om </a:t>
            </a:r>
            <a:r>
              <a:rPr lang="nb-NO" sz="2400" i="1" dirty="0">
                <a:latin typeface="Arial" panose="020B0604020202020204" pitchFamily="34" charset="0"/>
                <a:cs typeface="Arial" panose="020B0604020202020204" pitchFamily="34" charset="0"/>
              </a:rPr>
              <a:t>både</a:t>
            </a:r>
            <a:r>
              <a:rPr lang="nb-NO" sz="2400" dirty="0">
                <a:latin typeface="Arial" panose="020B0604020202020204" pitchFamily="34" charset="0"/>
                <a:cs typeface="Arial" panose="020B0604020202020204" pitchFamily="34" charset="0"/>
              </a:rPr>
              <a:t> kjærlighet og sannhet – bygge broer av kjærlighet og trekke grenser av sannhet.  </a:t>
            </a:r>
            <a:br>
              <a:rPr lang="nb-NO" sz="2400" dirty="0">
                <a:latin typeface="Arial" panose="020B0604020202020204" pitchFamily="34" charset="0"/>
                <a:cs typeface="Arial" panose="020B0604020202020204" pitchFamily="34" charset="0"/>
              </a:rPr>
            </a:br>
            <a:endParaRPr lang="nb-NO" sz="1200" dirty="0">
              <a:latin typeface="Arial" panose="020B0604020202020204" pitchFamily="34" charset="0"/>
              <a:cs typeface="Arial" panose="020B0604020202020204" pitchFamily="34" charset="0"/>
            </a:endParaRPr>
          </a:p>
          <a:p>
            <a:r>
              <a:rPr lang="nb-NO" sz="2400" b="1" dirty="0">
                <a:latin typeface="Arial" panose="020B0604020202020204" pitchFamily="34" charset="0"/>
                <a:cs typeface="Arial" panose="020B0604020202020204" pitchFamily="34" charset="0"/>
              </a:rPr>
              <a:t>• SVARET: </a:t>
            </a:r>
            <a:r>
              <a:rPr lang="nb-NO" sz="2400" dirty="0">
                <a:latin typeface="Arial" panose="020B0604020202020204" pitchFamily="34" charset="0"/>
                <a:cs typeface="Arial" panose="020B0604020202020204" pitchFamily="34" charset="0"/>
              </a:rPr>
              <a:t>På ulike måter kommer vi alle til kort overfor Bibelens bud og formaninger. Vi har ikke av den grunn frihet til å omskrive, oppløse eller slå av på Guds bud. Svaret for oss alle er evangeliet, Guds tilgivelse og et fornyet sinn </a:t>
            </a:r>
            <a:r>
              <a:rPr lang="nb-NO" sz="2000" dirty="0">
                <a:latin typeface="Arial" panose="020B0604020202020204" pitchFamily="34" charset="0"/>
                <a:cs typeface="Arial" panose="020B0604020202020204" pitchFamily="34" charset="0"/>
              </a:rPr>
              <a:t>(Rom 12,1-2).</a:t>
            </a:r>
            <a:br>
              <a:rPr lang="nb-NO" sz="2400" dirty="0">
                <a:latin typeface="Arial" panose="020B0604020202020204" pitchFamily="34" charset="0"/>
                <a:cs typeface="Arial" panose="020B0604020202020204" pitchFamily="34" charset="0"/>
              </a:rPr>
            </a:br>
            <a:br>
              <a:rPr lang="nb-NO" sz="1000" dirty="0">
                <a:latin typeface="Arial" panose="020B0604020202020204" pitchFamily="34" charset="0"/>
                <a:cs typeface="Arial" panose="020B0604020202020204" pitchFamily="34" charset="0"/>
              </a:rPr>
            </a:br>
            <a:br>
              <a:rPr lang="nb-NO" sz="400" dirty="0">
                <a:latin typeface="Arial" panose="020B0604020202020204" pitchFamily="34" charset="0"/>
                <a:cs typeface="Arial" panose="020B0604020202020204" pitchFamily="34" charset="0"/>
              </a:rPr>
            </a:br>
            <a:endParaRPr lang="nb-NO" sz="100" dirty="0">
              <a:latin typeface="Arial" panose="020B0604020202020204" pitchFamily="34" charset="0"/>
              <a:cs typeface="Arial" panose="020B0604020202020204" pitchFamily="34" charset="0"/>
            </a:endParaRPr>
          </a:p>
          <a:p>
            <a:r>
              <a:rPr lang="nb-NO" sz="2400" dirty="0">
                <a:latin typeface="Arial" panose="020B0604020202020204" pitchFamily="34" charset="0"/>
                <a:cs typeface="Arial" panose="020B0604020202020204" pitchFamily="34" charset="0"/>
              </a:rPr>
              <a:t>			</a:t>
            </a:r>
            <a:r>
              <a:rPr lang="nb-NO" sz="2400" b="1" dirty="0">
                <a:latin typeface="Arial" panose="020B0604020202020204" pitchFamily="34" charset="0"/>
                <a:cs typeface="Arial" panose="020B0604020202020204" pitchFamily="34" charset="0"/>
              </a:rPr>
              <a:t>• OPPGJØR? </a:t>
            </a:r>
            <a:r>
              <a:rPr lang="nb-NO" sz="2400" dirty="0">
                <a:latin typeface="Arial" panose="020B0604020202020204" pitchFamily="34" charset="0"/>
                <a:cs typeface="Arial" panose="020B0604020202020204" pitchFamily="34" charset="0"/>
              </a:rPr>
              <a:t>Vi trenger alle å jobbe med oss selv. </a:t>
            </a:r>
          </a:p>
          <a:p>
            <a:r>
              <a:rPr lang="nb-NO" sz="2400" dirty="0">
                <a:latin typeface="Arial" panose="020B0604020202020204" pitchFamily="34" charset="0"/>
                <a:cs typeface="Arial" panose="020B0604020202020204" pitchFamily="34" charset="0"/>
              </a:rPr>
              <a:t>			- Er vi preget av harde hjerter? </a:t>
            </a:r>
            <a:br>
              <a:rPr lang="nb-NO" sz="2400" dirty="0">
                <a:latin typeface="Arial" panose="020B0604020202020204" pitchFamily="34" charset="0"/>
                <a:cs typeface="Arial" panose="020B0604020202020204" pitchFamily="34" charset="0"/>
              </a:rPr>
            </a:br>
            <a:r>
              <a:rPr lang="nb-NO" sz="2400" dirty="0">
                <a:latin typeface="Arial" panose="020B0604020202020204" pitchFamily="34" charset="0"/>
                <a:cs typeface="Arial" panose="020B0604020202020204" pitchFamily="34" charset="0"/>
              </a:rPr>
              <a:t>			- Av menneskefrykt? - Av forakt? </a:t>
            </a:r>
            <a:br>
              <a:rPr lang="nb-NO" sz="2400" dirty="0">
                <a:latin typeface="Arial" panose="020B0604020202020204" pitchFamily="34" charset="0"/>
                <a:cs typeface="Arial" panose="020B0604020202020204" pitchFamily="34" charset="0"/>
              </a:rPr>
            </a:br>
            <a:r>
              <a:rPr lang="nb-NO" sz="2400" dirty="0">
                <a:latin typeface="Arial" panose="020B0604020202020204" pitchFamily="34" charset="0"/>
                <a:cs typeface="Arial" panose="020B0604020202020204" pitchFamily="34" charset="0"/>
              </a:rPr>
              <a:t>			- Trenger vi å be noen om tilgivelse?</a:t>
            </a:r>
          </a:p>
          <a:p>
            <a:br>
              <a:rPr lang="nb-NO" sz="900" dirty="0">
                <a:latin typeface="Arial" panose="020B0604020202020204" pitchFamily="34" charset="0"/>
                <a:cs typeface="Arial" panose="020B0604020202020204" pitchFamily="34" charset="0"/>
              </a:rPr>
            </a:br>
            <a:r>
              <a:rPr lang="nb-NO" sz="1000" dirty="0">
                <a:latin typeface="Arial" panose="020B0604020202020204" pitchFamily="34" charset="0"/>
                <a:cs typeface="Arial" panose="020B0604020202020204" pitchFamily="34" charset="0"/>
              </a:rPr>
              <a:t>			</a:t>
            </a:r>
            <a:endParaRPr lang="nb-NO" sz="2400" dirty="0">
              <a:latin typeface="Arial" panose="020B0604020202020204" pitchFamily="34" charset="0"/>
              <a:cs typeface="Arial" panose="020B0604020202020204" pitchFamily="34" charset="0"/>
            </a:endParaRPr>
          </a:p>
        </p:txBody>
      </p:sp>
      <p:pic>
        <p:nvPicPr>
          <p:cNvPr id="1026" name="Picture 2" descr="Bilderesultat for dialogue"/>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40568" y="4869160"/>
            <a:ext cx="2160240" cy="144016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863892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Fasett">
  <a:themeElements>
    <a:clrScheme name="Faset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set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set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t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Facet</Template>
  <TotalTime>12</TotalTime>
  <Words>224</Words>
  <Application>Microsoft Office PowerPoint</Application>
  <PresentationFormat>Skjermfremvisning (4:3)</PresentationFormat>
  <Paragraphs>71</Paragraphs>
  <Slides>2</Slides>
  <Notes>2</Notes>
  <HiddenSlides>0</HiddenSlides>
  <MMClips>0</MMClips>
  <ScaleCrop>false</ScaleCrop>
  <HeadingPairs>
    <vt:vector size="6" baseType="variant">
      <vt:variant>
        <vt:lpstr>Brukte skrifter</vt:lpstr>
      </vt:variant>
      <vt:variant>
        <vt:i4>6</vt:i4>
      </vt:variant>
      <vt:variant>
        <vt:lpstr>Tema</vt:lpstr>
      </vt:variant>
      <vt:variant>
        <vt:i4>1</vt:i4>
      </vt:variant>
      <vt:variant>
        <vt:lpstr>Lysbildetitler</vt:lpstr>
      </vt:variant>
      <vt:variant>
        <vt:i4>2</vt:i4>
      </vt:variant>
    </vt:vector>
  </HeadingPairs>
  <TitlesOfParts>
    <vt:vector size="9" baseType="lpstr">
      <vt:lpstr>Arial</vt:lpstr>
      <vt:lpstr>Arial Black</vt:lpstr>
      <vt:lpstr>Berlin Sans FB Demi</vt:lpstr>
      <vt:lpstr>Calibri</vt:lpstr>
      <vt:lpstr>Trebuchet MS</vt:lpstr>
      <vt:lpstr>Wingdings 3</vt:lpstr>
      <vt:lpstr>Fasett</vt:lpstr>
      <vt:lpstr>PowerPoint-presentasjon</vt:lpstr>
      <vt:lpstr>PowerPoint-presentasjon</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PowerPoint-presentasjon</dc:title>
  <dc:creator>Microsoft</dc:creator>
  <cp:lastModifiedBy>Øivind Benestad</cp:lastModifiedBy>
  <cp:revision>3</cp:revision>
  <cp:lastPrinted>2018-02-12T10:33:32Z</cp:lastPrinted>
  <dcterms:created xsi:type="dcterms:W3CDTF">2018-08-26T22:27:41Z</dcterms:created>
  <dcterms:modified xsi:type="dcterms:W3CDTF">2019-03-11T00:40:38Z</dcterms:modified>
</cp:coreProperties>
</file>