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617" r:id="rId2"/>
  </p:sldIdLst>
  <p:sldSz cx="9144000" cy="6858000" type="screen4x3"/>
  <p:notesSz cx="9872663" cy="679767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94F42BBA-4273-4D7B-AEB7-7B8AD18EA0DF}">
          <p14:sldIdLst/>
        </p14:section>
        <p14:section name="Inndeling uten navn" id="{EBBAFEFF-FC71-43CC-8FA5-53C2AE087A1D}">
          <p14:sldIdLst/>
        </p14:section>
        <p14:section name="Inndeling uten navn" id="{8F942CC1-3923-40E5-B472-9F4C6A25E466}">
          <p14:sldIdLst>
            <p14:sldId id="6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63170" autoAdjust="0"/>
  </p:normalViewPr>
  <p:slideViewPr>
    <p:cSldViewPr>
      <p:cViewPr varScale="1">
        <p:scale>
          <a:sx n="72" d="100"/>
          <a:sy n="72" d="100"/>
        </p:scale>
        <p:origin x="20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72" y="-1018"/>
      </p:cViewPr>
      <p:guideLst>
        <p:guide orient="horz" pos="2143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4278314" cy="339723"/>
          </a:xfrm>
          <a:prstGeom prst="rect">
            <a:avLst/>
          </a:prstGeom>
        </p:spPr>
        <p:txBody>
          <a:bodyPr vert="horz" lIns="91021" tIns="45510" rIns="91021" bIns="45510" rtlCol="0"/>
          <a:lstStyle>
            <a:lvl1pPr algn="l">
              <a:defRPr sz="11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5592769" y="5"/>
            <a:ext cx="4278312" cy="339723"/>
          </a:xfrm>
          <a:prstGeom prst="rect">
            <a:avLst/>
          </a:prstGeom>
        </p:spPr>
        <p:txBody>
          <a:bodyPr vert="horz" lIns="91021" tIns="45510" rIns="91021" bIns="45510" rtlCol="0"/>
          <a:lstStyle>
            <a:lvl1pPr algn="r">
              <a:defRPr sz="1100"/>
            </a:lvl1pPr>
          </a:lstStyle>
          <a:p>
            <a:fld id="{B24960D3-6A88-463C-9B61-449CBD256996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1" y="6456367"/>
            <a:ext cx="4278314" cy="339723"/>
          </a:xfrm>
          <a:prstGeom prst="rect">
            <a:avLst/>
          </a:prstGeom>
        </p:spPr>
        <p:txBody>
          <a:bodyPr vert="horz" lIns="91021" tIns="45510" rIns="91021" bIns="45510" rtlCol="0" anchor="b"/>
          <a:lstStyle>
            <a:lvl1pPr algn="l">
              <a:defRPr sz="11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5592769" y="6456367"/>
            <a:ext cx="4278312" cy="339723"/>
          </a:xfrm>
          <a:prstGeom prst="rect">
            <a:avLst/>
          </a:prstGeom>
        </p:spPr>
        <p:txBody>
          <a:bodyPr vert="horz" lIns="91021" tIns="45510" rIns="91021" bIns="45510" rtlCol="0" anchor="b"/>
          <a:lstStyle>
            <a:lvl1pPr algn="r">
              <a:defRPr sz="1100"/>
            </a:lvl1pPr>
          </a:lstStyle>
          <a:p>
            <a:fld id="{B7B3BB41-30CE-4D2F-A4D9-733F3C1386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6687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4278154" cy="339882"/>
          </a:xfrm>
          <a:prstGeom prst="rect">
            <a:avLst/>
          </a:prstGeom>
        </p:spPr>
        <p:txBody>
          <a:bodyPr vert="horz" lIns="91021" tIns="45510" rIns="91021" bIns="45510" rtlCol="0"/>
          <a:lstStyle>
            <a:lvl1pPr algn="l">
              <a:defRPr sz="11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592230" y="5"/>
            <a:ext cx="4278154" cy="339882"/>
          </a:xfrm>
          <a:prstGeom prst="rect">
            <a:avLst/>
          </a:prstGeom>
        </p:spPr>
        <p:txBody>
          <a:bodyPr vert="horz" lIns="91021" tIns="45510" rIns="91021" bIns="45510" rtlCol="0"/>
          <a:lstStyle>
            <a:lvl1pPr algn="r">
              <a:defRPr sz="1100"/>
            </a:lvl1pPr>
          </a:lstStyle>
          <a:p>
            <a:fld id="{A3E2996C-EDB7-4D66-820D-0FE512E49316}" type="datetime6">
              <a:rPr lang="nb-NO" smtClean="0"/>
              <a:t>mars 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8000"/>
            <a:ext cx="3398837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1" tIns="45510" rIns="91021" bIns="4551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987267" y="3228898"/>
            <a:ext cx="7898130" cy="3058954"/>
          </a:xfrm>
          <a:prstGeom prst="rect">
            <a:avLst/>
          </a:prstGeom>
        </p:spPr>
        <p:txBody>
          <a:bodyPr vert="horz" lIns="91021" tIns="45510" rIns="91021" bIns="4551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3" y="6456619"/>
            <a:ext cx="4278154" cy="339882"/>
          </a:xfrm>
          <a:prstGeom prst="rect">
            <a:avLst/>
          </a:prstGeom>
        </p:spPr>
        <p:txBody>
          <a:bodyPr vert="horz" lIns="91021" tIns="45510" rIns="91021" bIns="45510" rtlCol="0" anchor="b"/>
          <a:lstStyle>
            <a:lvl1pPr algn="l">
              <a:defRPr sz="1100"/>
            </a:lvl1pPr>
          </a:lstStyle>
          <a:p>
            <a:r>
              <a:rPr lang="nb-NO"/>
              <a:t>Seminar over Ekteskapserklæringen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592230" y="6456619"/>
            <a:ext cx="4278154" cy="339882"/>
          </a:xfrm>
          <a:prstGeom prst="rect">
            <a:avLst/>
          </a:prstGeom>
        </p:spPr>
        <p:txBody>
          <a:bodyPr vert="horz" lIns="91021" tIns="45510" rIns="91021" bIns="45510" rtlCol="0" anchor="b"/>
          <a:lstStyle>
            <a:lvl1pPr algn="r">
              <a:defRPr sz="1100"/>
            </a:lvl1pPr>
          </a:lstStyle>
          <a:p>
            <a:fld id="{C8593401-7213-4FA8-8723-86291B2E86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22430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5325" y="508000"/>
            <a:ext cx="3402013" cy="25511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TIPS OG MOMENTER TIL TALEREN</a:t>
            </a:r>
          </a:p>
          <a:p>
            <a:pPr eaLnBrk="1" hangingPunct="1">
              <a:spcBef>
                <a:spcPct val="0"/>
              </a:spcBef>
            </a:pPr>
            <a:endParaRPr lang="nb-NO" altLang="nb-NO" b="1" dirty="0"/>
          </a:p>
          <a:p>
            <a:pPr eaLnBrk="1" hangingPunct="1">
              <a:spcBef>
                <a:spcPct val="0"/>
              </a:spcBef>
            </a:pPr>
            <a:r>
              <a:rPr lang="nb-NO" altLang="nb-NO" b="1" dirty="0"/>
              <a:t>Biologien</a:t>
            </a:r>
            <a:endParaRPr lang="nb-NO" altLang="nb-NO" dirty="0"/>
          </a:p>
          <a:p>
            <a:pPr eaLnBrk="1" hangingPunct="1">
              <a:spcBef>
                <a:spcPct val="0"/>
              </a:spcBef>
            </a:pPr>
            <a:r>
              <a:rPr lang="nb-NO" altLang="nb-NO" dirty="0"/>
              <a:t>Alle mennesker som lever, og som har levd</a:t>
            </a:r>
            <a:r>
              <a:rPr lang="nb-NO" altLang="nb-NO" baseline="0" dirty="0"/>
              <a:t> gjennom hele menneskehetens historie, er født ved egg fra en kvinne og sæd fra en mann. Å hevde at mor-far-barn-triangelet ikke står i en særstilling blant alle menneskelige relasjoner, er en manipulering med språk, biologi og logikk og faller på sin egen urimelighet.</a:t>
            </a:r>
          </a:p>
          <a:p>
            <a:pPr eaLnBrk="1" hangingPunct="1">
              <a:spcBef>
                <a:spcPct val="0"/>
              </a:spcBef>
            </a:pPr>
            <a:endParaRPr lang="nb-NO" altLang="nb-NO" dirty="0"/>
          </a:p>
          <a:p>
            <a:pPr eaLnBrk="1" hangingPunct="1">
              <a:spcBef>
                <a:spcPct val="0"/>
              </a:spcBef>
            </a:pPr>
            <a:r>
              <a:rPr lang="nb-NO" altLang="nb-NO" b="1" dirty="0"/>
              <a:t>Barnet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Barneperspektivet er fundamentalt og må kontinuerlig holdes fram i alle sammenhenger. Hvem har gitt politikere og kirkeledere mandat og autoritet til å påstå at biologiske foreldre ikke er grunnleggende viktig i et menneskes liv? Mener virkelig norske politikere at det er til barns beste å frata barn deres mor eller far før fødselen? Kan kristne mennesker og kirker med barneperspektivet og FNs Barnekonvensjon i fokus forsvare og lære at planlagt farløshet eller </a:t>
            </a:r>
            <a:r>
              <a:rPr lang="nb-NO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morløshet</a:t>
            </a:r>
            <a:r>
              <a:rPr lang="nb-N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er i tråd med Jesu liv, lære og eksempel?</a:t>
            </a:r>
          </a:p>
          <a:p>
            <a:pPr eaLnBrk="1" hangingPunct="1">
              <a:spcBef>
                <a:spcPct val="0"/>
              </a:spcBef>
            </a:pPr>
            <a:endParaRPr lang="nb-NO" altLang="nb-NO" baseline="0" dirty="0"/>
          </a:p>
          <a:p>
            <a:pPr eaLnBrk="1" hangingPunct="1">
              <a:spcBef>
                <a:spcPct val="0"/>
              </a:spcBef>
            </a:pPr>
            <a:r>
              <a:rPr lang="nb-NO" altLang="nb-NO" b="1" baseline="0" dirty="0"/>
              <a:t>Bibelen</a:t>
            </a:r>
          </a:p>
          <a:p>
            <a:pPr eaLnBrk="1" hangingPunct="1">
              <a:spcBef>
                <a:spcPct val="0"/>
              </a:spcBef>
            </a:pPr>
            <a:r>
              <a:rPr lang="nb-NO" altLang="nb-NO" baseline="0" dirty="0"/>
              <a:t>Ekteskapet og mor-far-barn-relasjonen er Guds oppfinnelse. Det er en skaperordning han har velsignet og gitt løfter og bud til. Det finnes ikke ett eneste vers i Bibelen som gir kristne grønt lys til å omdefinere ekteskapet og demontere betydningen av relasjonen mellom mor, far og barn.</a:t>
            </a:r>
            <a:endParaRPr lang="nb-NO" altLang="nb-NO" dirty="0"/>
          </a:p>
          <a:p>
            <a:pPr eaLnBrk="1" hangingPunct="1">
              <a:spcBef>
                <a:spcPct val="0"/>
              </a:spcBef>
            </a:pPr>
            <a:endParaRPr lang="nb-NO" altLang="nb-NO" dirty="0"/>
          </a:p>
        </p:txBody>
      </p:sp>
      <p:sp>
        <p:nvSpPr>
          <p:cNvPr id="27652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D5DE9A-BC3E-48AB-A9C6-D9FA2AA98015}" type="slidenum">
              <a:rPr lang="nb-N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b-NO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Seminar over Ekteskapserklæringen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2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5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0"/>
            <a:ext cx="4041648" cy="391318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2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2438402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2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151522B-943B-48D1-B75F-BB8FE964F4B4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2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  <p:sp>
        <p:nvSpPr>
          <p:cNvPr id="7" name="Oval 6"/>
          <p:cNvSpPr/>
          <p:nvPr/>
        </p:nvSpPr>
        <p:spPr>
          <a:xfrm>
            <a:off x="845776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2"/>
          <p:cNvSpPr txBox="1">
            <a:spLocks/>
          </p:cNvSpPr>
          <p:nvPr/>
        </p:nvSpPr>
        <p:spPr>
          <a:xfrm>
            <a:off x="374307" y="1728490"/>
            <a:ext cx="8532564" cy="4868862"/>
          </a:xfrm>
          <a:prstGeom prst="rect">
            <a:avLst/>
          </a:prstGeom>
        </p:spPr>
        <p:txBody>
          <a:bodyPr lIns="45720" rIns="45720"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nb-NO" sz="2400" b="1" dirty="0">
                <a:latin typeface="Maiandra GD" pitchFamily="34" charset="0"/>
                <a:cs typeface="Arial" charset="0"/>
              </a:rPr>
              <a:t>■</a:t>
            </a:r>
            <a:r>
              <a:rPr lang="nb-NO" sz="2000" b="1" dirty="0">
                <a:latin typeface="Maiandra GD" pitchFamily="34" charset="0"/>
                <a:cs typeface="Arial" charset="0"/>
              </a:rPr>
              <a:t> </a:t>
            </a:r>
            <a:r>
              <a:rPr lang="nb-NO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Biologien</a:t>
            </a:r>
            <a:r>
              <a:rPr lang="nb-NO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  <a:t>Det er kun én mann og én kvinne som kan få 			barn sammen. Mor-far-barn-relasjonen er unik 			og vesensforskjellig fra alle andre relasjoner. Å 			oppheve sammenhengen mellom seksualitet, 			fruktbarhet og barn er irrasjonelt og fornuftsstridig.</a:t>
            </a:r>
            <a:b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b-NO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nb-NO" sz="2400" b="1" dirty="0"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Barnet </a:t>
            </a:r>
            <a:r>
              <a:rPr lang="nb-NO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  <a:t>Det er en menneskerett for barn "å kjenne sine 			foreldre og få omsorg fra dem" (FNs Barne-				konvensjon 7.1). Barn har en naturgitt og gudgitt 			rett til sine egne foreldre. Verken mor eller far er 			overflødig.</a:t>
            </a:r>
          </a:p>
          <a:p>
            <a:pPr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nb-NO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nb-NO" sz="2400" b="1" dirty="0"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Bibelen</a:t>
            </a:r>
            <a:r>
              <a:rPr lang="nb-NO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  <a:t>Fra første til siste side er Bibelen helt klar</a:t>
            </a:r>
            <a:b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  <a:t>		på at ekteskapet mellom mann og kvinne </a:t>
            </a:r>
            <a:b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  <a:t>		og mor-far-barn-relasjonen er en av Guds 				grunnleggende skaperordninger. </a:t>
            </a:r>
            <a:endParaRPr lang="nb-NO" sz="2200" dirty="0"/>
          </a:p>
        </p:txBody>
      </p:sp>
      <p:sp>
        <p:nvSpPr>
          <p:cNvPr id="2" name="TekstSylinder 1"/>
          <p:cNvSpPr txBox="1"/>
          <p:nvPr/>
        </p:nvSpPr>
        <p:spPr>
          <a:xfrm>
            <a:off x="-1016" y="325107"/>
            <a:ext cx="9145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400" dirty="0">
                <a:solidFill>
                  <a:srgbClr val="7030A0"/>
                </a:solidFill>
                <a:latin typeface="Arial Black" panose="020B0A04020102020204" pitchFamily="34" charset="0"/>
              </a:rPr>
              <a:t>Mor-far-barn-relasjonen</a:t>
            </a:r>
            <a:r>
              <a:rPr lang="nb-NO" sz="40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nb-NO" sz="3600" dirty="0">
                <a:solidFill>
                  <a:srgbClr val="7030A0"/>
                </a:solidFill>
                <a:latin typeface="Arial Black" panose="020B0A04020102020204" pitchFamily="34" charset="0"/>
              </a:rPr>
              <a:t>er unik</a:t>
            </a: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69" y="2189779"/>
            <a:ext cx="1355841" cy="951191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69" y="3821773"/>
            <a:ext cx="1191403" cy="1191403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69" y="5565226"/>
            <a:ext cx="1355841" cy="108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01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møte 1 - Debatten, aktørene, utviklingen - 60 min">
  <a:themeElements>
    <a:clrScheme name="Teknolog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klassis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Temamøte 1 - Debatten, aktørene, utviklingen - 60 min</Template>
  <TotalTime>16</TotalTime>
  <Words>211</Words>
  <Application>Microsoft Office PowerPoint</Application>
  <PresentationFormat>Skjermfremvisning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Century Gothic</vt:lpstr>
      <vt:lpstr>Courier New</vt:lpstr>
      <vt:lpstr>Maiandra GD</vt:lpstr>
      <vt:lpstr>Times New Roman</vt:lpstr>
      <vt:lpstr>Temamøte 1 - Debatten, aktørene, utviklingen - 60 min</vt:lpstr>
      <vt:lpstr>PowerPoint-presentasjon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</dc:creator>
  <cp:lastModifiedBy>Øivind Benestad</cp:lastModifiedBy>
  <cp:revision>3</cp:revision>
  <cp:lastPrinted>2018-02-12T10:33:32Z</cp:lastPrinted>
  <dcterms:created xsi:type="dcterms:W3CDTF">2018-08-26T22:27:41Z</dcterms:created>
  <dcterms:modified xsi:type="dcterms:W3CDTF">2019-03-11T00:31:28Z</dcterms:modified>
</cp:coreProperties>
</file>