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16" autoAdjust="0"/>
  </p:normalViewPr>
  <p:slideViewPr>
    <p:cSldViewPr>
      <p:cViewPr varScale="1">
        <p:scale>
          <a:sx n="68" d="100"/>
          <a:sy n="68" d="100"/>
        </p:scale>
        <p:origin x="-190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0ABD9-59A9-43BA-8E85-6FF086AA1DBF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79E2A-4974-4EC3-BA00-C6ABD56718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1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1" baseline="0" dirty="0"/>
              <a:t>TIPS OG MOMENTER TIL TALEREN</a:t>
            </a:r>
          </a:p>
          <a:p>
            <a:endParaRPr lang="nb-NO" dirty="0"/>
          </a:p>
          <a:p>
            <a:r>
              <a:rPr lang="nb-NO" dirty="0" smtClean="0"/>
              <a:t>Etter </a:t>
            </a:r>
            <a:r>
              <a:rPr lang="nb-NO" dirty="0"/>
              <a:t>at taleren har lest</a:t>
            </a:r>
            <a:r>
              <a:rPr lang="nb-NO" baseline="0" dirty="0"/>
              <a:t> sitatet høyt og eventuelt kommentert det kort, kan man gjerne åpne for innspill fra deltakerne, eller la dem </a:t>
            </a:r>
            <a:r>
              <a:rPr lang="nb-NO" baseline="0"/>
              <a:t>snakke </a:t>
            </a:r>
            <a:r>
              <a:rPr lang="nb-NO" baseline="0" smtClean="0"/>
              <a:t>sammen parvis eller </a:t>
            </a:r>
            <a:r>
              <a:rPr lang="nb-NO" baseline="0" dirty="0"/>
              <a:t>i smågrupper: </a:t>
            </a:r>
          </a:p>
          <a:p>
            <a:endParaRPr lang="nb-NO" b="1" i="1" baseline="0" dirty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nb-NO" b="1" i="1" baseline="0" dirty="0"/>
              <a:t>«Hva tenker dere om det Rick Warren sier</a:t>
            </a:r>
            <a:r>
              <a:rPr lang="nb-NO" b="1" i="1" baseline="0" dirty="0" smtClean="0"/>
              <a:t>?</a:t>
            </a:r>
            <a:br>
              <a:rPr lang="nb-NO" b="1" i="1" baseline="0" dirty="0" smtClean="0"/>
            </a:br>
            <a:endParaRPr lang="nb-NO" b="1" i="1" baseline="0" dirty="0" smtClean="0"/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nb-NO" b="1" i="1" baseline="0" dirty="0" smtClean="0"/>
              <a:t> </a:t>
            </a:r>
            <a:r>
              <a:rPr lang="nb-NO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 </a:t>
            </a:r>
            <a:r>
              <a:rPr lang="nb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dere noen eksempler eller egne erfaringer?</a:t>
            </a:r>
            <a:r>
              <a:rPr lang="nb-NO" b="1" i="1" baseline="0" dirty="0"/>
              <a:t>»</a:t>
            </a:r>
          </a:p>
          <a:p>
            <a:endParaRPr lang="nb-NO" baseline="0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93401-7213-4FA8-8723-86291B2E8693}" type="slidenum">
              <a:rPr lang="nb-NO" smtClean="0"/>
              <a:t>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Seminar over Ekteskapserklæringen</a:t>
            </a:r>
          </a:p>
        </p:txBody>
      </p:sp>
    </p:spTree>
    <p:extLst>
      <p:ext uri="{BB962C8B-B14F-4D97-AF65-F5344CB8AC3E}">
        <p14:creationId xmlns:p14="http://schemas.microsoft.com/office/powerpoint/2010/main" val="194910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6C4965-40CD-4B19-899B-236B90034BD2}" type="datetimeFigureOut">
              <a:rPr lang="nb-NO" smtClean="0"/>
              <a:t>26.02.2021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EC8F5-BC52-4F17-B8EF-C90831F70BD2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467544" y="413221"/>
            <a:ext cx="8280920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To løgner om toleranse</a:t>
            </a:r>
            <a:r>
              <a:rPr lang="nb-NO" sz="1600" b="1" dirty="0"/>
              <a:t/>
            </a:r>
            <a:br>
              <a:rPr lang="nb-NO" sz="1600" b="1" dirty="0"/>
            </a:br>
            <a:endParaRPr lang="nb-NO" sz="1050" b="1" dirty="0"/>
          </a:p>
          <a:p>
            <a:r>
              <a:rPr lang="nb-NO" sz="2200" dirty="0">
                <a:latin typeface="Arial" panose="020B0604020202020204" pitchFamily="34" charset="0"/>
                <a:cs typeface="Arial" panose="020B0604020202020204" pitchFamily="34" charset="0"/>
              </a:rPr>
              <a:t>Den kjente pastoren Rick Warren er forfatter av </a:t>
            </a:r>
            <a:br>
              <a:rPr lang="nb-NO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200" dirty="0">
                <a:latin typeface="Arial" panose="020B0604020202020204" pitchFamily="34" charset="0"/>
                <a:cs typeface="Arial" panose="020B0604020202020204" pitchFamily="34" charset="0"/>
              </a:rPr>
              <a:t>vår tids mest solgte kristne bok: </a:t>
            </a:r>
            <a:r>
              <a:rPr lang="nb-NO" sz="2200" i="1" dirty="0">
                <a:latin typeface="Arial" panose="020B0604020202020204" pitchFamily="34" charset="0"/>
                <a:cs typeface="Arial" panose="020B0604020202020204" pitchFamily="34" charset="0"/>
              </a:rPr>
              <a:t>Et målrettet liv </a:t>
            </a:r>
            <a:br>
              <a:rPr lang="nb-NO" sz="2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200" i="1" dirty="0">
                <a:latin typeface="Arial" panose="020B0604020202020204" pitchFamily="34" charset="0"/>
                <a:cs typeface="Arial" panose="020B0604020202020204" pitchFamily="34" charset="0"/>
              </a:rPr>
              <a:t>(The Purpose-Driven Life)</a:t>
            </a:r>
            <a:r>
              <a:rPr lang="nb-NO" sz="2200" dirty="0">
                <a:latin typeface="Arial" panose="020B0604020202020204" pitchFamily="34" charset="0"/>
                <a:cs typeface="Arial" panose="020B0604020202020204" pitchFamily="34" charset="0"/>
              </a:rPr>
              <a:t>. Han sier:</a:t>
            </a:r>
          </a:p>
          <a:p>
            <a:pPr algn="ctr"/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«Vår kultur har akseptert to store løgner. </a:t>
            </a:r>
          </a:p>
          <a:p>
            <a:pPr algn="ctr"/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Den første er denne: </a:t>
            </a:r>
            <a:b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er uenig i et menneskes livsstil, </a:t>
            </a:r>
            <a:b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det fordi du frykter eller hater dem.</a:t>
            </a:r>
          </a:p>
          <a:p>
            <a:pPr algn="ctr"/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b-N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Den andre løgnen sier: </a:t>
            </a:r>
          </a:p>
          <a:p>
            <a:pPr algn="ctr"/>
            <a:r>
              <a:rPr lang="nb-NO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 elske noen betyr at du godtar alt de tror eller gjør. </a:t>
            </a:r>
          </a:p>
          <a:p>
            <a:pPr algn="ctr"/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Begge løgnene er meningsløse. </a:t>
            </a:r>
            <a:b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dirty="0">
                <a:latin typeface="Arial" panose="020B0604020202020204" pitchFamily="34" charset="0"/>
                <a:cs typeface="Arial" panose="020B0604020202020204" pitchFamily="34" charset="0"/>
              </a:rPr>
              <a:t>Du behøver ikke å gå på kompromiss med dine overbevisninger for å være barmhjertig.»</a:t>
            </a:r>
            <a:r>
              <a:rPr lang="nb-NO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586" y="548680"/>
            <a:ext cx="230590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7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grer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Integrert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ert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55</Words>
  <Application>Microsoft Office PowerPoint</Application>
  <PresentationFormat>Skjermfremvisning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Integrert</vt:lpstr>
      <vt:lpstr>PowerPoint-presentasjon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Øivind Benestad</dc:creator>
  <cp:lastModifiedBy>Øivind Benestad</cp:lastModifiedBy>
  <cp:revision>3</cp:revision>
  <dcterms:created xsi:type="dcterms:W3CDTF">2021-02-26T18:59:05Z</dcterms:created>
  <dcterms:modified xsi:type="dcterms:W3CDTF">2021-02-26T19:03:58Z</dcterms:modified>
</cp:coreProperties>
</file>